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1"/>
            </a:lvl3pPr>
            <a:lvl4pPr marL="1371635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1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7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8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0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3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0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2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5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4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7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5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1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5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8260B-7F71-481E-A475-12DA49F91E8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7051B-171F-4B7D-93AA-05D6E83B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4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1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COLUMBIA COUNTY SHERIFF’S OFFICE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FISCAL YEAR 22/23 PROPOSED BUDGET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4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921408"/>
              </p:ext>
            </p:extLst>
          </p:nvPr>
        </p:nvGraphicFramePr>
        <p:xfrm>
          <a:off x="2560321" y="78379"/>
          <a:ext cx="7184571" cy="6653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7719132" imgH="9204919" progId="Excel.Sheet.12">
                  <p:embed/>
                </p:oleObj>
              </mc:Choice>
              <mc:Fallback>
                <p:oleObj name="Worksheet" r:id="rId3" imgW="7719132" imgH="92049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60321" y="78379"/>
                        <a:ext cx="7184571" cy="6653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80" y="78379"/>
            <a:ext cx="1663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FY 21/22 to FY 22/23 Comparison</a:t>
            </a:r>
            <a:endParaRPr lang="en-US" sz="1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2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210123"/>
              </p:ext>
            </p:extLst>
          </p:nvPr>
        </p:nvGraphicFramePr>
        <p:xfrm>
          <a:off x="3043238" y="11115"/>
          <a:ext cx="6103938" cy="6835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6103681" imgH="6835016" progId="Excel.Sheet.12">
                  <p:embed/>
                </p:oleObj>
              </mc:Choice>
              <mc:Fallback>
                <p:oleObj name="Worksheet" r:id="rId3" imgW="6103681" imgH="683501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3238" y="11115"/>
                        <a:ext cx="6103938" cy="6835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6057" y="391886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Categorical Increases (Decreases)</a:t>
            </a:r>
            <a:endParaRPr lang="en-US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3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CF294B-76C9-429D-B8DD-470C1B56B986}"/>
</file>

<file path=customXml/itemProps2.xml><?xml version="1.0" encoding="utf-8"?>
<ds:datastoreItem xmlns:ds="http://schemas.openxmlformats.org/officeDocument/2006/customXml" ds:itemID="{383B5586-A4F7-4642-9E7D-0AD25DE8C4A9}"/>
</file>

<file path=customXml/itemProps3.xml><?xml version="1.0" encoding="utf-8"?>
<ds:datastoreItem xmlns:ds="http://schemas.openxmlformats.org/officeDocument/2006/customXml" ds:itemID="{9E5D52C9-F92E-44F6-A405-0F236DE56647}"/>
</file>

<file path=customXml/itemProps4.xml><?xml version="1.0" encoding="utf-8"?>
<ds:datastoreItem xmlns:ds="http://schemas.openxmlformats.org/officeDocument/2006/customXml" ds:itemID="{6588817D-0190-411D-897F-3E314DC1E3A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Worksheet</vt:lpstr>
      <vt:lpstr>COLUMBIA COUNTY SHERIFF’S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 COUNTY SHERIFF’S OFFICE</dc:title>
  <dc:creator>Kim Nichola</dc:creator>
  <cp:lastModifiedBy>Kim Nichola</cp:lastModifiedBy>
  <cp:revision>10</cp:revision>
  <dcterms:created xsi:type="dcterms:W3CDTF">2022-08-23T14:20:46Z</dcterms:created>
  <dcterms:modified xsi:type="dcterms:W3CDTF">2022-08-23T18:18:41Z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0x01010055C66079CD84ED44908D14A5FCBC1DF9</vt:lpwstr>
  </property>
</Properties>
</file>