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266" r:id="rId5"/>
    <p:sldId id="267" r:id="rId6"/>
    <p:sldId id="268" r:id="rId7"/>
    <p:sldId id="269" r:id="rId8"/>
    <p:sldId id="270" r:id="rId9"/>
    <p:sldId id="271" r:id="rId10"/>
    <p:sldId id="272" r:id="rId11"/>
    <p:sldId id="258" r:id="rId12"/>
    <p:sldId id="259" r:id="rId13"/>
    <p:sldId id="260" r:id="rId14"/>
    <p:sldId id="261" r:id="rId15"/>
    <p:sldId id="262" r:id="rId16"/>
    <p:sldId id="263" r:id="rId17"/>
    <p:sldId id="264" r:id="rId18"/>
    <p:sldId id="26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C49CA-02E7-8986-88D6-AD438A230DFB}" v="278" dt="2026-09-29T22:30:43.565"/>
    <p1510:client id="{F9D7B962-5122-41DE-90EF-702BF3B7D6D3}" v="111" dt="2026-09-30T19:49:13.7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6370" autoAdjust="0"/>
  </p:normalViewPr>
  <p:slideViewPr>
    <p:cSldViewPr snapToGrid="0">
      <p:cViewPr varScale="1">
        <p:scale>
          <a:sx n="106" d="100"/>
          <a:sy n="106" d="100"/>
        </p:scale>
        <p:origin x="798" y="11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0" d="100"/>
          <a:sy n="70" d="100"/>
        </p:scale>
        <p:origin x="3162"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Crews" userId="36a6f8c6-487d-4734-8bf3-72723dad6e1d" providerId="ADAL" clId="{B1E411FE-743C-4C68-A5F3-5255888E22C5}"/>
    <pc:docChg chg="undo custSel addSld modSld">
      <pc:chgData name="John Crews" userId="36a6f8c6-487d-4734-8bf3-72723dad6e1d" providerId="ADAL" clId="{B1E411FE-743C-4C68-A5F3-5255888E22C5}" dt="2026-09-30T19:49:13.704" v="523"/>
      <pc:docMkLst>
        <pc:docMk/>
      </pc:docMkLst>
      <pc:sldChg chg="modSp mod">
        <pc:chgData name="John Crews" userId="36a6f8c6-487d-4734-8bf3-72723dad6e1d" providerId="ADAL" clId="{B1E411FE-743C-4C68-A5F3-5255888E22C5}" dt="2026-09-28T17:35:04.583" v="235" actId="20577"/>
        <pc:sldMkLst>
          <pc:docMk/>
          <pc:sldMk cId="3618234266" sldId="259"/>
        </pc:sldMkLst>
        <pc:spChg chg="mod">
          <ac:chgData name="John Crews" userId="36a6f8c6-487d-4734-8bf3-72723dad6e1d" providerId="ADAL" clId="{B1E411FE-743C-4C68-A5F3-5255888E22C5}" dt="2026-09-28T12:54:59.896" v="18" actId="20577"/>
          <ac:spMkLst>
            <pc:docMk/>
            <pc:sldMk cId="3618234266" sldId="259"/>
            <ac:spMk id="2" creationId="{00000000-0000-0000-0000-000000000000}"/>
          </ac:spMkLst>
        </pc:spChg>
        <pc:spChg chg="mod">
          <ac:chgData name="John Crews" userId="36a6f8c6-487d-4734-8bf3-72723dad6e1d" providerId="ADAL" clId="{B1E411FE-743C-4C68-A5F3-5255888E22C5}" dt="2026-09-28T17:35:04.583" v="235" actId="20577"/>
          <ac:spMkLst>
            <pc:docMk/>
            <pc:sldMk cId="3618234266" sldId="259"/>
            <ac:spMk id="3" creationId="{00000000-0000-0000-0000-000000000000}"/>
          </ac:spMkLst>
        </pc:spChg>
      </pc:sldChg>
      <pc:sldChg chg="modSp new mod">
        <pc:chgData name="John Crews" userId="36a6f8c6-487d-4734-8bf3-72723dad6e1d" providerId="ADAL" clId="{B1E411FE-743C-4C68-A5F3-5255888E22C5}" dt="2026-09-28T20:53:52.245" v="352" actId="20577"/>
        <pc:sldMkLst>
          <pc:docMk/>
          <pc:sldMk cId="2629549275" sldId="260"/>
        </pc:sldMkLst>
        <pc:spChg chg="mod">
          <ac:chgData name="John Crews" userId="36a6f8c6-487d-4734-8bf3-72723dad6e1d" providerId="ADAL" clId="{B1E411FE-743C-4C68-A5F3-5255888E22C5}" dt="2026-09-28T12:56:01.039" v="47" actId="20577"/>
          <ac:spMkLst>
            <pc:docMk/>
            <pc:sldMk cId="2629549275" sldId="260"/>
            <ac:spMk id="2" creationId="{39FC0975-E1D9-57B0-40FD-989F2F90BE95}"/>
          </ac:spMkLst>
        </pc:spChg>
        <pc:spChg chg="mod">
          <ac:chgData name="John Crews" userId="36a6f8c6-487d-4734-8bf3-72723dad6e1d" providerId="ADAL" clId="{B1E411FE-743C-4C68-A5F3-5255888E22C5}" dt="2026-09-28T20:53:52.245" v="352" actId="20577"/>
          <ac:spMkLst>
            <pc:docMk/>
            <pc:sldMk cId="2629549275" sldId="260"/>
            <ac:spMk id="3" creationId="{33FE5E04-B173-6C17-E9F3-60B93FA68F16}"/>
          </ac:spMkLst>
        </pc:spChg>
      </pc:sldChg>
      <pc:sldChg chg="modSp new mod">
        <pc:chgData name="John Crews" userId="36a6f8c6-487d-4734-8bf3-72723dad6e1d" providerId="ADAL" clId="{B1E411FE-743C-4C68-A5F3-5255888E22C5}" dt="2026-09-28T20:53:13.403" v="312"/>
        <pc:sldMkLst>
          <pc:docMk/>
          <pc:sldMk cId="3503947790" sldId="261"/>
        </pc:sldMkLst>
        <pc:spChg chg="mod">
          <ac:chgData name="John Crews" userId="36a6f8c6-487d-4734-8bf3-72723dad6e1d" providerId="ADAL" clId="{B1E411FE-743C-4C68-A5F3-5255888E22C5}" dt="2026-09-28T13:31:13.393" v="80" actId="113"/>
          <ac:spMkLst>
            <pc:docMk/>
            <pc:sldMk cId="3503947790" sldId="261"/>
            <ac:spMk id="2" creationId="{CD8CC996-BB90-0DAC-8730-F7B3EBC1A4B8}"/>
          </ac:spMkLst>
        </pc:spChg>
        <pc:spChg chg="mod">
          <ac:chgData name="John Crews" userId="36a6f8c6-487d-4734-8bf3-72723dad6e1d" providerId="ADAL" clId="{B1E411FE-743C-4C68-A5F3-5255888E22C5}" dt="2026-09-28T20:53:13.403" v="312"/>
          <ac:spMkLst>
            <pc:docMk/>
            <pc:sldMk cId="3503947790" sldId="261"/>
            <ac:spMk id="3" creationId="{2265E09A-BB5F-F289-4C0B-5A2E8F46C894}"/>
          </ac:spMkLst>
        </pc:spChg>
      </pc:sldChg>
      <pc:sldChg chg="addSp delSp modSp new mod">
        <pc:chgData name="John Crews" userId="36a6f8c6-487d-4734-8bf3-72723dad6e1d" providerId="ADAL" clId="{B1E411FE-743C-4C68-A5F3-5255888E22C5}" dt="2026-09-28T20:57:08.453" v="399" actId="20577"/>
        <pc:sldMkLst>
          <pc:docMk/>
          <pc:sldMk cId="4025919708" sldId="262"/>
        </pc:sldMkLst>
        <pc:spChg chg="mod">
          <ac:chgData name="John Crews" userId="36a6f8c6-487d-4734-8bf3-72723dad6e1d" providerId="ADAL" clId="{B1E411FE-743C-4C68-A5F3-5255888E22C5}" dt="2026-09-28T13:32:05.259" v="89" actId="113"/>
          <ac:spMkLst>
            <pc:docMk/>
            <pc:sldMk cId="4025919708" sldId="262"/>
            <ac:spMk id="2" creationId="{CBBCC33B-5831-C8A6-CA03-D44AE31D6CDF}"/>
          </ac:spMkLst>
        </pc:spChg>
        <pc:spChg chg="mod">
          <ac:chgData name="John Crews" userId="36a6f8c6-487d-4734-8bf3-72723dad6e1d" providerId="ADAL" clId="{B1E411FE-743C-4C68-A5F3-5255888E22C5}" dt="2026-09-28T20:57:08.453" v="399" actId="20577"/>
          <ac:spMkLst>
            <pc:docMk/>
            <pc:sldMk cId="4025919708" sldId="262"/>
            <ac:spMk id="3" creationId="{18E84E0D-19C8-6CB9-5A90-3FA3DC890EF3}"/>
          </ac:spMkLst>
        </pc:spChg>
      </pc:sldChg>
      <pc:sldChg chg="modSp new mod">
        <pc:chgData name="John Crews" userId="36a6f8c6-487d-4734-8bf3-72723dad6e1d" providerId="ADAL" clId="{B1E411FE-743C-4C68-A5F3-5255888E22C5}" dt="2026-09-28T20:58:31.657" v="441" actId="20577"/>
        <pc:sldMkLst>
          <pc:docMk/>
          <pc:sldMk cId="894117796" sldId="263"/>
        </pc:sldMkLst>
        <pc:spChg chg="mod">
          <ac:chgData name="John Crews" userId="36a6f8c6-487d-4734-8bf3-72723dad6e1d" providerId="ADAL" clId="{B1E411FE-743C-4C68-A5F3-5255888E22C5}" dt="2026-09-28T13:53:56.317" v="147"/>
          <ac:spMkLst>
            <pc:docMk/>
            <pc:sldMk cId="894117796" sldId="263"/>
            <ac:spMk id="2" creationId="{6453B96A-FAAA-0E7C-AD05-D3EF87B3C02B}"/>
          </ac:spMkLst>
        </pc:spChg>
        <pc:spChg chg="mod">
          <ac:chgData name="John Crews" userId="36a6f8c6-487d-4734-8bf3-72723dad6e1d" providerId="ADAL" clId="{B1E411FE-743C-4C68-A5F3-5255888E22C5}" dt="2026-09-28T20:58:31.657" v="441" actId="20577"/>
          <ac:spMkLst>
            <pc:docMk/>
            <pc:sldMk cId="894117796" sldId="263"/>
            <ac:spMk id="3" creationId="{AE51D240-2273-0754-6F86-D23FE4B62A47}"/>
          </ac:spMkLst>
        </pc:spChg>
      </pc:sldChg>
      <pc:sldChg chg="modSp new mod">
        <pc:chgData name="John Crews" userId="36a6f8c6-487d-4734-8bf3-72723dad6e1d" providerId="ADAL" clId="{B1E411FE-743C-4C68-A5F3-5255888E22C5}" dt="2026-09-28T20:59:13.102" v="476"/>
        <pc:sldMkLst>
          <pc:docMk/>
          <pc:sldMk cId="4007366219" sldId="264"/>
        </pc:sldMkLst>
        <pc:spChg chg="mod">
          <ac:chgData name="John Crews" userId="36a6f8c6-487d-4734-8bf3-72723dad6e1d" providerId="ADAL" clId="{B1E411FE-743C-4C68-A5F3-5255888E22C5}" dt="2026-09-28T13:54:48.886" v="156" actId="113"/>
          <ac:spMkLst>
            <pc:docMk/>
            <pc:sldMk cId="4007366219" sldId="264"/>
            <ac:spMk id="2" creationId="{41E8E6B1-277D-ED93-57FF-4AAFB836B97F}"/>
          </ac:spMkLst>
        </pc:spChg>
        <pc:spChg chg="mod">
          <ac:chgData name="John Crews" userId="36a6f8c6-487d-4734-8bf3-72723dad6e1d" providerId="ADAL" clId="{B1E411FE-743C-4C68-A5F3-5255888E22C5}" dt="2026-09-28T20:59:13.102" v="476"/>
          <ac:spMkLst>
            <pc:docMk/>
            <pc:sldMk cId="4007366219" sldId="264"/>
            <ac:spMk id="3" creationId="{EAE05A5C-3308-F8C9-0C83-DBCCB028B278}"/>
          </ac:spMkLst>
        </pc:spChg>
      </pc:sldChg>
      <pc:sldChg chg="modSp new mod">
        <pc:chgData name="John Crews" userId="36a6f8c6-487d-4734-8bf3-72723dad6e1d" providerId="ADAL" clId="{B1E411FE-743C-4C68-A5F3-5255888E22C5}" dt="2026-09-28T21:00:07.860" v="522"/>
        <pc:sldMkLst>
          <pc:docMk/>
          <pc:sldMk cId="3573566426" sldId="265"/>
        </pc:sldMkLst>
        <pc:spChg chg="mod">
          <ac:chgData name="John Crews" userId="36a6f8c6-487d-4734-8bf3-72723dad6e1d" providerId="ADAL" clId="{B1E411FE-743C-4C68-A5F3-5255888E22C5}" dt="2026-09-28T13:55:12.003" v="159" actId="113"/>
          <ac:spMkLst>
            <pc:docMk/>
            <pc:sldMk cId="3573566426" sldId="265"/>
            <ac:spMk id="2" creationId="{52593296-E5B0-D3D1-0B7C-CCA384B4ECC4}"/>
          </ac:spMkLst>
        </pc:spChg>
        <pc:spChg chg="mod">
          <ac:chgData name="John Crews" userId="36a6f8c6-487d-4734-8bf3-72723dad6e1d" providerId="ADAL" clId="{B1E411FE-743C-4C68-A5F3-5255888E22C5}" dt="2026-09-28T21:00:07.860" v="522"/>
          <ac:spMkLst>
            <pc:docMk/>
            <pc:sldMk cId="3573566426" sldId="265"/>
            <ac:spMk id="3" creationId="{1F1A5434-80E9-8A62-0160-F8B7D93C1355}"/>
          </ac:spMkLst>
        </pc:spChg>
      </pc:sldChg>
      <pc:sldChg chg="add">
        <pc:chgData name="John Crews" userId="36a6f8c6-487d-4734-8bf3-72723dad6e1d" providerId="ADAL" clId="{B1E411FE-743C-4C68-A5F3-5255888E22C5}" dt="2026-09-30T19:49:13.704" v="523"/>
        <pc:sldMkLst>
          <pc:docMk/>
          <pc:sldMk cId="1330579533" sldId="266"/>
        </pc:sldMkLst>
      </pc:sldChg>
      <pc:sldChg chg="add">
        <pc:chgData name="John Crews" userId="36a6f8c6-487d-4734-8bf3-72723dad6e1d" providerId="ADAL" clId="{B1E411FE-743C-4C68-A5F3-5255888E22C5}" dt="2026-09-30T19:49:13.704" v="523"/>
        <pc:sldMkLst>
          <pc:docMk/>
          <pc:sldMk cId="505665293" sldId="267"/>
        </pc:sldMkLst>
      </pc:sldChg>
      <pc:sldChg chg="add">
        <pc:chgData name="John Crews" userId="36a6f8c6-487d-4734-8bf3-72723dad6e1d" providerId="ADAL" clId="{B1E411FE-743C-4C68-A5F3-5255888E22C5}" dt="2026-09-30T19:49:13.704" v="523"/>
        <pc:sldMkLst>
          <pc:docMk/>
          <pc:sldMk cId="3692890719" sldId="268"/>
        </pc:sldMkLst>
      </pc:sldChg>
      <pc:sldChg chg="add">
        <pc:chgData name="John Crews" userId="36a6f8c6-487d-4734-8bf3-72723dad6e1d" providerId="ADAL" clId="{B1E411FE-743C-4C68-A5F3-5255888E22C5}" dt="2026-09-30T19:49:13.704" v="523"/>
        <pc:sldMkLst>
          <pc:docMk/>
          <pc:sldMk cId="3641027521" sldId="269"/>
        </pc:sldMkLst>
      </pc:sldChg>
      <pc:sldChg chg="add">
        <pc:chgData name="John Crews" userId="36a6f8c6-487d-4734-8bf3-72723dad6e1d" providerId="ADAL" clId="{B1E411FE-743C-4C68-A5F3-5255888E22C5}" dt="2026-09-30T19:49:13.704" v="523"/>
        <pc:sldMkLst>
          <pc:docMk/>
          <pc:sldMk cId="17251828" sldId="270"/>
        </pc:sldMkLst>
      </pc:sldChg>
      <pc:sldChg chg="add">
        <pc:chgData name="John Crews" userId="36a6f8c6-487d-4734-8bf3-72723dad6e1d" providerId="ADAL" clId="{B1E411FE-743C-4C68-A5F3-5255888E22C5}" dt="2026-09-30T19:49:13.704" v="523"/>
        <pc:sldMkLst>
          <pc:docMk/>
          <pc:sldMk cId="1569988921" sldId="271"/>
        </pc:sldMkLst>
      </pc:sldChg>
      <pc:sldChg chg="add">
        <pc:chgData name="John Crews" userId="36a6f8c6-487d-4734-8bf3-72723dad6e1d" providerId="ADAL" clId="{B1E411FE-743C-4C68-A5F3-5255888E22C5}" dt="2026-09-30T19:49:13.704" v="523"/>
        <pc:sldMkLst>
          <pc:docMk/>
          <pc:sldMk cId="4106152914" sldId="272"/>
        </pc:sldMkLst>
      </pc:sldChg>
    </pc:docChg>
  </pc:docChgLst>
  <pc:docChgLst>
    <pc:chgData name="John Crews" userId="S::jcrews@columbiacountyfla.com::36a6f8c6-487d-4734-8bf3-72723dad6e1d" providerId="AD" clId="Web-{B27B2026-44F8-08C2-338E-5D7F7E9EB2C6}"/>
    <pc:docChg chg="modSld">
      <pc:chgData name="John Crews" userId="S::jcrews@columbiacountyfla.com::36a6f8c6-487d-4734-8bf3-72723dad6e1d" providerId="AD" clId="Web-{B27B2026-44F8-08C2-338E-5D7F7E9EB2C6}" dt="2026-09-28T12:54:15.724" v="21" actId="20577"/>
      <pc:docMkLst>
        <pc:docMk/>
      </pc:docMkLst>
      <pc:sldChg chg="modSp">
        <pc:chgData name="John Crews" userId="S::jcrews@columbiacountyfla.com::36a6f8c6-487d-4734-8bf3-72723dad6e1d" providerId="AD" clId="Web-{B27B2026-44F8-08C2-338E-5D7F7E9EB2C6}" dt="2026-09-28T12:53:18.989" v="13" actId="20577"/>
        <pc:sldMkLst>
          <pc:docMk/>
          <pc:sldMk cId="1663960315" sldId="258"/>
        </pc:sldMkLst>
        <pc:spChg chg="mod">
          <ac:chgData name="John Crews" userId="S::jcrews@columbiacountyfla.com::36a6f8c6-487d-4734-8bf3-72723dad6e1d" providerId="AD" clId="Web-{B27B2026-44F8-08C2-338E-5D7F7E9EB2C6}" dt="2026-09-28T12:53:18.989" v="13" actId="20577"/>
          <ac:spMkLst>
            <pc:docMk/>
            <pc:sldMk cId="1663960315" sldId="258"/>
            <ac:spMk id="6147" creationId="{00000000-0000-0000-0000-000000000000}"/>
          </ac:spMkLst>
        </pc:spChg>
      </pc:sldChg>
      <pc:sldChg chg="modSp">
        <pc:chgData name="John Crews" userId="S::jcrews@columbiacountyfla.com::36a6f8c6-487d-4734-8bf3-72723dad6e1d" providerId="AD" clId="Web-{B27B2026-44F8-08C2-338E-5D7F7E9EB2C6}" dt="2026-09-28T12:54:15.724" v="21" actId="20577"/>
        <pc:sldMkLst>
          <pc:docMk/>
          <pc:sldMk cId="3618234266" sldId="259"/>
        </pc:sldMkLst>
        <pc:spChg chg="mod">
          <ac:chgData name="John Crews" userId="S::jcrews@columbiacountyfla.com::36a6f8c6-487d-4734-8bf3-72723dad6e1d" providerId="AD" clId="Web-{B27B2026-44F8-08C2-338E-5D7F7E9EB2C6}" dt="2026-09-28T12:54:15.724" v="21" actId="20577"/>
          <ac:spMkLst>
            <pc:docMk/>
            <pc:sldMk cId="3618234266" sldId="259"/>
            <ac:spMk id="2" creationId="{00000000-0000-0000-0000-000000000000}"/>
          </ac:spMkLst>
        </pc:spChg>
      </pc:sldChg>
    </pc:docChg>
  </pc:docChgLst>
  <pc:docChgLst>
    <pc:chgData name="David Kraus" userId="S::dkraus@columbiacountyfla.com::b0d0b2e2-cffb-4e20-9af6-d1a047f12dc3" providerId="AD" clId="Web-{148C49CA-02E7-8986-88D6-AD438A230DFB}"/>
    <pc:docChg chg="modSld">
      <pc:chgData name="David Kraus" userId="S::dkraus@columbiacountyfla.com::b0d0b2e2-cffb-4e20-9af6-d1a047f12dc3" providerId="AD" clId="Web-{148C49CA-02E7-8986-88D6-AD438A230DFB}" dt="2026-09-29T22:30:43.565" v="275" actId="20577"/>
      <pc:docMkLst>
        <pc:docMk/>
      </pc:docMkLst>
      <pc:sldChg chg="modSp">
        <pc:chgData name="David Kraus" userId="S::dkraus@columbiacountyfla.com::b0d0b2e2-cffb-4e20-9af6-d1a047f12dc3" providerId="AD" clId="Web-{148C49CA-02E7-8986-88D6-AD438A230DFB}" dt="2026-09-29T22:11:58.730" v="38" actId="20577"/>
        <pc:sldMkLst>
          <pc:docMk/>
          <pc:sldMk cId="3618234266" sldId="259"/>
        </pc:sldMkLst>
        <pc:spChg chg="mod">
          <ac:chgData name="David Kraus" userId="S::dkraus@columbiacountyfla.com::b0d0b2e2-cffb-4e20-9af6-d1a047f12dc3" providerId="AD" clId="Web-{148C49CA-02E7-8986-88D6-AD438A230DFB}" dt="2026-09-29T22:11:58.730" v="38" actId="20577"/>
          <ac:spMkLst>
            <pc:docMk/>
            <pc:sldMk cId="3618234266" sldId="259"/>
            <ac:spMk id="2" creationId="{00000000-0000-0000-0000-000000000000}"/>
          </ac:spMkLst>
        </pc:spChg>
        <pc:spChg chg="mod">
          <ac:chgData name="David Kraus" userId="S::dkraus@columbiacountyfla.com::b0d0b2e2-cffb-4e20-9af6-d1a047f12dc3" providerId="AD" clId="Web-{148C49CA-02E7-8986-88D6-AD438A230DFB}" dt="2026-09-29T22:10:52.620" v="12" actId="20577"/>
          <ac:spMkLst>
            <pc:docMk/>
            <pc:sldMk cId="3618234266" sldId="259"/>
            <ac:spMk id="3" creationId="{00000000-0000-0000-0000-000000000000}"/>
          </ac:spMkLst>
        </pc:spChg>
      </pc:sldChg>
      <pc:sldChg chg="modSp">
        <pc:chgData name="David Kraus" userId="S::dkraus@columbiacountyfla.com::b0d0b2e2-cffb-4e20-9af6-d1a047f12dc3" providerId="AD" clId="Web-{148C49CA-02E7-8986-88D6-AD438A230DFB}" dt="2026-09-29T22:14:31.669" v="61" actId="20577"/>
        <pc:sldMkLst>
          <pc:docMk/>
          <pc:sldMk cId="2629549275" sldId="260"/>
        </pc:sldMkLst>
        <pc:spChg chg="mod">
          <ac:chgData name="David Kraus" userId="S::dkraus@columbiacountyfla.com::b0d0b2e2-cffb-4e20-9af6-d1a047f12dc3" providerId="AD" clId="Web-{148C49CA-02E7-8986-88D6-AD438A230DFB}" dt="2026-09-29T22:14:31.669" v="61" actId="20577"/>
          <ac:spMkLst>
            <pc:docMk/>
            <pc:sldMk cId="2629549275" sldId="260"/>
            <ac:spMk id="3" creationId="{33FE5E04-B173-6C17-E9F3-60B93FA68F16}"/>
          </ac:spMkLst>
        </pc:spChg>
      </pc:sldChg>
      <pc:sldChg chg="modSp">
        <pc:chgData name="David Kraus" userId="S::dkraus@columbiacountyfla.com::b0d0b2e2-cffb-4e20-9af6-d1a047f12dc3" providerId="AD" clId="Web-{148C49CA-02E7-8986-88D6-AD438A230DFB}" dt="2026-09-29T22:21:11.140" v="182" actId="20577"/>
        <pc:sldMkLst>
          <pc:docMk/>
          <pc:sldMk cId="3503947790" sldId="261"/>
        </pc:sldMkLst>
        <pc:spChg chg="mod">
          <ac:chgData name="David Kraus" userId="S::dkraus@columbiacountyfla.com::b0d0b2e2-cffb-4e20-9af6-d1a047f12dc3" providerId="AD" clId="Web-{148C49CA-02E7-8986-88D6-AD438A230DFB}" dt="2026-09-29T22:15:43.231" v="71" actId="20577"/>
          <ac:spMkLst>
            <pc:docMk/>
            <pc:sldMk cId="3503947790" sldId="261"/>
            <ac:spMk id="2" creationId="{CD8CC996-BB90-0DAC-8730-F7B3EBC1A4B8}"/>
          </ac:spMkLst>
        </pc:spChg>
        <pc:spChg chg="mod">
          <ac:chgData name="David Kraus" userId="S::dkraus@columbiacountyfla.com::b0d0b2e2-cffb-4e20-9af6-d1a047f12dc3" providerId="AD" clId="Web-{148C49CA-02E7-8986-88D6-AD438A230DFB}" dt="2026-09-29T22:21:11.140" v="182" actId="20577"/>
          <ac:spMkLst>
            <pc:docMk/>
            <pc:sldMk cId="3503947790" sldId="261"/>
            <ac:spMk id="3" creationId="{2265E09A-BB5F-F289-4C0B-5A2E8F46C894}"/>
          </ac:spMkLst>
        </pc:spChg>
      </pc:sldChg>
      <pc:sldChg chg="modSp">
        <pc:chgData name="David Kraus" userId="S::dkraus@columbiacountyfla.com::b0d0b2e2-cffb-4e20-9af6-d1a047f12dc3" providerId="AD" clId="Web-{148C49CA-02E7-8986-88D6-AD438A230DFB}" dt="2026-09-29T22:21:58.265" v="186" actId="20577"/>
        <pc:sldMkLst>
          <pc:docMk/>
          <pc:sldMk cId="894117796" sldId="263"/>
        </pc:sldMkLst>
        <pc:spChg chg="mod">
          <ac:chgData name="David Kraus" userId="S::dkraus@columbiacountyfla.com::b0d0b2e2-cffb-4e20-9af6-d1a047f12dc3" providerId="AD" clId="Web-{148C49CA-02E7-8986-88D6-AD438A230DFB}" dt="2026-09-29T22:21:58.265" v="186" actId="20577"/>
          <ac:spMkLst>
            <pc:docMk/>
            <pc:sldMk cId="894117796" sldId="263"/>
            <ac:spMk id="3" creationId="{AE51D240-2273-0754-6F86-D23FE4B62A47}"/>
          </ac:spMkLst>
        </pc:spChg>
      </pc:sldChg>
      <pc:sldChg chg="modSp">
        <pc:chgData name="David Kraus" userId="S::dkraus@columbiacountyfla.com::b0d0b2e2-cffb-4e20-9af6-d1a047f12dc3" providerId="AD" clId="Web-{148C49CA-02E7-8986-88D6-AD438A230DFB}" dt="2026-09-29T22:23:59.704" v="201" actId="20577"/>
        <pc:sldMkLst>
          <pc:docMk/>
          <pc:sldMk cId="4007366219" sldId="264"/>
        </pc:sldMkLst>
        <pc:spChg chg="mod">
          <ac:chgData name="David Kraus" userId="S::dkraus@columbiacountyfla.com::b0d0b2e2-cffb-4e20-9af6-d1a047f12dc3" providerId="AD" clId="Web-{148C49CA-02E7-8986-88D6-AD438A230DFB}" dt="2026-09-29T22:23:59.704" v="201" actId="20577"/>
          <ac:spMkLst>
            <pc:docMk/>
            <pc:sldMk cId="4007366219" sldId="264"/>
            <ac:spMk id="3" creationId="{EAE05A5C-3308-F8C9-0C83-DBCCB028B278}"/>
          </ac:spMkLst>
        </pc:spChg>
      </pc:sldChg>
      <pc:sldChg chg="modSp">
        <pc:chgData name="David Kraus" userId="S::dkraus@columbiacountyfla.com::b0d0b2e2-cffb-4e20-9af6-d1a047f12dc3" providerId="AD" clId="Web-{148C49CA-02E7-8986-88D6-AD438A230DFB}" dt="2026-09-29T22:30:43.565" v="275" actId="20577"/>
        <pc:sldMkLst>
          <pc:docMk/>
          <pc:sldMk cId="3573566426" sldId="265"/>
        </pc:sldMkLst>
        <pc:spChg chg="mod">
          <ac:chgData name="David Kraus" userId="S::dkraus@columbiacountyfla.com::b0d0b2e2-cffb-4e20-9af6-d1a047f12dc3" providerId="AD" clId="Web-{148C49CA-02E7-8986-88D6-AD438A230DFB}" dt="2026-09-29T22:30:43.565" v="275" actId="20577"/>
          <ac:spMkLst>
            <pc:docMk/>
            <pc:sldMk cId="3573566426" sldId="265"/>
            <ac:spMk id="3" creationId="{1F1A5434-80E9-8A62-0160-F8B7D93C135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DC26FC-E078-4825-8ABB-C69420ACAB0B}" type="datetimeFigureOut">
              <a:rPr lang="en-US" smtClean="0"/>
              <a:t>9/30/2026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8" name="Slide Number Placeholder 7"/>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4F9B9B-3AE5-411D-85F2-23813EF121BE}" type="slidenum">
              <a:rPr lang="en-US" smtClean="0"/>
              <a:t>‹#›</a:t>
            </a:fld>
            <a:endParaRPr lang="en-US"/>
          </a:p>
        </p:txBody>
      </p:sp>
    </p:spTree>
    <p:extLst>
      <p:ext uri="{BB962C8B-B14F-4D97-AF65-F5344CB8AC3E}">
        <p14:creationId xmlns:p14="http://schemas.microsoft.com/office/powerpoint/2010/main" val="10121493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xfrm>
            <a:off x="433388" y="708025"/>
            <a:ext cx="6313487" cy="355123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0724" name="Slide Number Placeholder 3"/>
          <p:cNvSpPr>
            <a:spLocks noGrp="1"/>
          </p:cNvSpPr>
          <p:nvPr>
            <p:ph type="sldNum" sz="quarter" idx="5"/>
          </p:nvPr>
        </p:nvSpPr>
        <p:spPr bwMode="auto">
          <a:xfrm>
            <a:off x="3970938" y="8829967"/>
            <a:ext cx="3037840" cy="466433"/>
          </a:xfrm>
          <a:prstGeom prst="rect">
            <a:avLst/>
          </a:prstGeom>
          <a:ln>
            <a:miter lim="800000"/>
            <a:headEnd/>
            <a:tailEnd/>
          </a:ln>
        </p:spPr>
        <p:txBody>
          <a:bodyPr wrap="square" numCol="1" anchorCtr="0" compatLnSpc="1">
            <a:prstTxWarp prst="textNoShape">
              <a:avLst/>
            </a:prstTxWarp>
          </a:bodyPr>
          <a:lstStyle/>
          <a:p>
            <a:pPr defTabSz="931774" fontAlgn="base">
              <a:spcBef>
                <a:spcPct val="0"/>
              </a:spcBef>
              <a:spcAft>
                <a:spcPct val="0"/>
              </a:spcAft>
              <a:defRPr/>
            </a:pPr>
            <a:fld id="{A768C4D5-F863-48C0-A70D-65EC323F9B64}" type="slidenum">
              <a:rPr lang="en-US">
                <a:solidFill>
                  <a:prstClr val="black"/>
                </a:solidFill>
                <a:latin typeface="Calibri"/>
              </a:rPr>
              <a:pPr defTabSz="931774" fontAlgn="base">
                <a:spcBef>
                  <a:spcPct val="0"/>
                </a:spcBef>
                <a:spcAft>
                  <a:spcPct val="0"/>
                </a:spcAft>
                <a:defRPr/>
              </a:pPr>
              <a:t>1</a:t>
            </a:fld>
            <a:endParaRPr lang="en-US">
              <a:solidFill>
                <a:prstClr val="black"/>
              </a:solidFill>
              <a:latin typeface="Calibri"/>
            </a:endParaRPr>
          </a:p>
        </p:txBody>
      </p:sp>
    </p:spTree>
    <p:extLst>
      <p:ext uri="{BB962C8B-B14F-4D97-AF65-F5344CB8AC3E}">
        <p14:creationId xmlns:p14="http://schemas.microsoft.com/office/powerpoint/2010/main" val="9308538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xfrm>
            <a:off x="407988" y="696913"/>
            <a:ext cx="6207125" cy="34925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0724" name="Slide Number Placeholder 3"/>
          <p:cNvSpPr>
            <a:spLocks noGrp="1"/>
          </p:cNvSpPr>
          <p:nvPr>
            <p:ph type="sldNum" sz="quarter" idx="5"/>
          </p:nvPr>
        </p:nvSpPr>
        <p:spPr bwMode="auto">
          <a:xfrm>
            <a:off x="3884613" y="8685213"/>
            <a:ext cx="2971800" cy="458787"/>
          </a:xfrm>
          <a:prstGeom prst="rect">
            <a:avLst/>
          </a:prstGeom>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768C4D5-F863-48C0-A70D-65EC323F9B6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30853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5" name="Rounded Rectangle 4"/>
          <p:cNvSpPr/>
          <p:nvPr/>
        </p:nvSpPr>
        <p:spPr>
          <a:xfrm>
            <a:off x="86785" y="69851"/>
            <a:ext cx="12018433"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a:xfrm>
            <a:off x="84667" y="1449389"/>
            <a:ext cx="12026900" cy="1527175"/>
          </a:xfrm>
          <a:prstGeom prst="rect">
            <a:avLst/>
          </a:prstGeom>
          <a:solidFill>
            <a:srgbClr val="025A02"/>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a:xfrm>
            <a:off x="84667" y="1397000"/>
            <a:ext cx="12026900"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9"/>
          <p:cNvSpPr/>
          <p:nvPr/>
        </p:nvSpPr>
        <p:spPr>
          <a:xfrm>
            <a:off x="84667" y="2976564"/>
            <a:ext cx="12026900"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609600" y="1505931"/>
            <a:ext cx="109728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8060E54E-4069-463C-93B5-3AC0BFD96360}" type="datetime1">
              <a:rPr lang="en-US" smtClean="0"/>
              <a:t>9/30/2026</a:t>
            </a:fld>
            <a:endParaRPr lang="en-US"/>
          </a:p>
        </p:txBody>
      </p:sp>
      <p:sp>
        <p:nvSpPr>
          <p:cNvPr id="12" name="Footer Placeholder 16"/>
          <p:cNvSpPr>
            <a:spLocks noGrp="1"/>
          </p:cNvSpPr>
          <p:nvPr>
            <p:ph type="ftr" sz="quarter" idx="11"/>
          </p:nvPr>
        </p:nvSpPr>
        <p:spPr/>
        <p:txBody>
          <a:bodyPr/>
          <a:lstStyle>
            <a:lvl1pPr>
              <a:defRPr/>
            </a:lvl1pPr>
          </a:lstStyle>
          <a:p>
            <a:pPr>
              <a:defRPr/>
            </a:pPr>
            <a:endParaRPr lang="en-US"/>
          </a:p>
        </p:txBody>
      </p:sp>
      <p:sp>
        <p:nvSpPr>
          <p:cNvPr id="13" name="Slide Number Placeholder 28"/>
          <p:cNvSpPr>
            <a:spLocks noGrp="1"/>
          </p:cNvSpPr>
          <p:nvPr>
            <p:ph type="sldNum" sz="quarter" idx="12"/>
          </p:nvPr>
        </p:nvSpPr>
        <p:spPr>
          <a:xfrm>
            <a:off x="194733" y="6210300"/>
            <a:ext cx="450849" cy="457200"/>
          </a:xfrm>
        </p:spPr>
        <p:txBody>
          <a:bodyPr/>
          <a:lstStyle>
            <a:lvl1pPr>
              <a:defRPr sz="1400">
                <a:solidFill>
                  <a:srgbClr val="FFFFFF"/>
                </a:solidFill>
              </a:defRPr>
            </a:lvl1pPr>
          </a:lstStyle>
          <a:p>
            <a:pPr>
              <a:defRPr/>
            </a:pPr>
            <a:fld id="{716BCA4B-ABD9-48C8-838E-4675AFAF7D98}" type="slidenum">
              <a:rPr lang="en-US"/>
              <a:pPr>
                <a:defRPr/>
              </a:pPr>
              <a:t>‹#›</a:t>
            </a:fld>
            <a:endParaRPr lang="en-US"/>
          </a:p>
        </p:txBody>
      </p:sp>
    </p:spTree>
    <p:extLst>
      <p:ext uri="{BB962C8B-B14F-4D97-AF65-F5344CB8AC3E}">
        <p14:creationId xmlns:p14="http://schemas.microsoft.com/office/powerpoint/2010/main" val="2044536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274638"/>
            <a:ext cx="8229600" cy="1143000"/>
          </a:xfrm>
        </p:spPr>
        <p:txBody>
          <a:bodyPr anchor="t"/>
          <a:lstStyle>
            <a:lvl1pPr algn="ctr">
              <a:defRPr b="1"/>
            </a:lvl1pPr>
          </a:lstStyle>
          <a:p>
            <a:r>
              <a:rPr lang="en-US" dirty="0"/>
              <a:t>Click to edit Master title style</a:t>
            </a:r>
          </a:p>
        </p:txBody>
      </p:sp>
      <p:sp>
        <p:nvSpPr>
          <p:cNvPr id="8" name="Content Placeholder 7"/>
          <p:cNvSpPr>
            <a:spLocks noGrp="1"/>
          </p:cNvSpPr>
          <p:nvPr>
            <p:ph sz="quarter" idx="1"/>
          </p:nvPr>
        </p:nvSpPr>
        <p:spPr>
          <a:xfrm>
            <a:off x="762000" y="1600200"/>
            <a:ext cx="10668000" cy="4419600"/>
          </a:xfrm>
        </p:spPr>
        <p:txBody>
          <a:bodyPr/>
          <a:lstStyle>
            <a:lvl1pPr marL="273050" indent="-273050">
              <a:spcBef>
                <a:spcPts val="0"/>
              </a:spcBef>
              <a:spcAft>
                <a:spcPts val="600"/>
              </a:spcAft>
              <a:buFont typeface="Wingdings" panose="05000000000000000000" pitchFamily="2" charset="2"/>
              <a:buChar char="Ø"/>
              <a:defRPr sz="2000"/>
            </a:lvl1pPr>
            <a:lvl2pPr marL="547688" indent="-228600">
              <a:spcBef>
                <a:spcPts val="0"/>
              </a:spcBef>
              <a:spcAft>
                <a:spcPts val="600"/>
              </a:spcAft>
              <a:buFont typeface="Wingdings" panose="05000000000000000000" pitchFamily="2" charset="2"/>
              <a:buChar char="Ø"/>
              <a:defRPr sz="1800"/>
            </a:lvl2pPr>
            <a:lvl3pPr>
              <a:spcBef>
                <a:spcPts val="0"/>
              </a:spcBef>
              <a:spcAft>
                <a:spcPts val="600"/>
              </a:spcAft>
              <a:defRPr sz="1800"/>
            </a:lvl3pPr>
            <a:lvl4pPr>
              <a:spcBef>
                <a:spcPts val="0"/>
              </a:spcBef>
              <a:spcAft>
                <a:spcPts val="600"/>
              </a:spcAft>
              <a:defRPr sz="1800"/>
            </a:lvl4pPr>
            <a:lvl5pPr>
              <a:spcBef>
                <a:spcPts val="0"/>
              </a:spcBef>
              <a:spcAft>
                <a:spcPts val="600"/>
              </a:spcAft>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13"/>
          <p:cNvSpPr>
            <a:spLocks noGrp="1"/>
          </p:cNvSpPr>
          <p:nvPr>
            <p:ph type="dt" sz="half" idx="10"/>
          </p:nvPr>
        </p:nvSpPr>
        <p:spPr/>
        <p:txBody>
          <a:bodyPr/>
          <a:lstStyle>
            <a:lvl1pPr>
              <a:defRPr/>
            </a:lvl1pPr>
          </a:lstStyle>
          <a:p>
            <a:pPr>
              <a:defRPr/>
            </a:pPr>
            <a:fld id="{EF89F2E2-DE68-41D3-9540-73B1A2E84F09}" type="datetime1">
              <a:rPr lang="en-US" smtClean="0"/>
              <a:t>9/30/2026</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9E69984C-E881-4E59-A7D8-E453CEAFE00A}" type="slidenum">
              <a:rPr lang="en-US"/>
              <a:pPr>
                <a:defRPr/>
              </a:pPr>
              <a:t>‹#›</a:t>
            </a:fld>
            <a:endParaRPr lang="en-US" dirty="0"/>
          </a:p>
        </p:txBody>
      </p:sp>
    </p:spTree>
    <p:extLst>
      <p:ext uri="{BB962C8B-B14F-4D97-AF65-F5344CB8AC3E}">
        <p14:creationId xmlns:p14="http://schemas.microsoft.com/office/powerpoint/2010/main" val="1624320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5" name="Rounded Rectangle 4"/>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a:xfrm flipV="1">
            <a:off x="93134" y="2376489"/>
            <a:ext cx="12018433"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a:xfrm>
            <a:off x="93134" y="2341564"/>
            <a:ext cx="12018433"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91018" y="2468564"/>
            <a:ext cx="12020549"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963084" y="952501"/>
            <a:ext cx="103632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963084" y="2547938"/>
            <a:ext cx="103632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165F7051-5C55-4730-8968-8ADF8908AD63}" type="datetime1">
              <a:rPr lang="en-US" smtClean="0"/>
              <a:t>9/30/2026</a:t>
            </a:fld>
            <a:endParaRPr lang="en-US"/>
          </a:p>
        </p:txBody>
      </p:sp>
      <p:sp>
        <p:nvSpPr>
          <p:cNvPr id="10" name="Footer Placeholder 4"/>
          <p:cNvSpPr>
            <a:spLocks noGrp="1"/>
          </p:cNvSpPr>
          <p:nvPr>
            <p:ph type="ftr" sz="quarter" idx="11"/>
          </p:nvPr>
        </p:nvSpPr>
        <p:spPr>
          <a:xfrm>
            <a:off x="1066800" y="6172200"/>
            <a:ext cx="5334000" cy="457200"/>
          </a:xfrm>
        </p:spPr>
        <p:txBody>
          <a:bodyPr/>
          <a:lstStyle>
            <a:lvl1pPr>
              <a:defRPr/>
            </a:lvl1pPr>
          </a:lstStyle>
          <a:p>
            <a:pPr>
              <a:defRPr/>
            </a:pPr>
            <a:endParaRPr lang="en-US"/>
          </a:p>
        </p:txBody>
      </p:sp>
      <p:sp>
        <p:nvSpPr>
          <p:cNvPr id="12" name="Slide Number Placeholder 22"/>
          <p:cNvSpPr txBox="1">
            <a:spLocks/>
          </p:cNvSpPr>
          <p:nvPr userDrawn="1"/>
        </p:nvSpPr>
        <p:spPr>
          <a:xfrm>
            <a:off x="197666" y="6224954"/>
            <a:ext cx="452965" cy="457200"/>
          </a:xfrm>
          <a:prstGeom prst="ellipse">
            <a:avLst/>
          </a:prstGeom>
          <a:solidFill>
            <a:srgbClr val="025A02"/>
          </a:solidFill>
        </p:spPr>
        <p:txBody>
          <a:bodyPr wrap="none" lIns="0" tIns="0" rIns="0" bIns="0" anchor="ctr" anchorCtr="1">
            <a:noAutofit/>
          </a:bodyPr>
          <a:lstStyle>
            <a:defPPr>
              <a:defRPr lang="en-US"/>
            </a:defPPr>
            <a:lvl1pPr algn="ctr" rtl="0" eaLnBrk="1" fontAlgn="auto" latinLnBrk="0" hangingPunct="1">
              <a:spcBef>
                <a:spcPts val="0"/>
              </a:spcBef>
              <a:spcAft>
                <a:spcPts val="0"/>
              </a:spcAft>
              <a:defRPr kumimoji="0" sz="1400" kern="1200">
                <a:solidFill>
                  <a:srgbClr val="FFFFFF"/>
                </a:solidFill>
                <a:latin typeface="+mj-lt"/>
                <a:ea typeface="+mj-ea"/>
                <a:cs typeface="+mj-cs"/>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defRPr/>
            </a:pPr>
            <a:fld id="{9E69984C-E881-4E59-A7D8-E453CEAFE00A}" type="slidenum">
              <a:rPr lang="en-US" smtClean="0"/>
              <a:pPr>
                <a:defRPr/>
              </a:pPr>
              <a:t>‹#›</a:t>
            </a:fld>
            <a:endParaRPr lang="en-US" dirty="0"/>
          </a:p>
        </p:txBody>
      </p:sp>
    </p:spTree>
    <p:extLst>
      <p:ext uri="{BB962C8B-B14F-4D97-AF65-F5344CB8AC3E}">
        <p14:creationId xmlns:p14="http://schemas.microsoft.com/office/powerpoint/2010/main" val="2704484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274638"/>
            <a:ext cx="8229600" cy="1143000"/>
          </a:xfrm>
        </p:spPr>
        <p:txBody>
          <a:bodyPr anchor="t"/>
          <a:lstStyle>
            <a:lvl1pPr algn="ctr">
              <a:defRPr/>
            </a:lvl1pPr>
          </a:lstStyle>
          <a:p>
            <a:r>
              <a:rPr lang="en-US" dirty="0"/>
              <a:t>Click to edit Master title style</a:t>
            </a:r>
          </a:p>
        </p:txBody>
      </p:sp>
      <p:sp>
        <p:nvSpPr>
          <p:cNvPr id="9" name="Content Placeholder 8"/>
          <p:cNvSpPr>
            <a:spLocks noGrp="1"/>
          </p:cNvSpPr>
          <p:nvPr>
            <p:ph sz="quarter" idx="1"/>
          </p:nvPr>
        </p:nvSpPr>
        <p:spPr>
          <a:xfrm>
            <a:off x="762000" y="1611086"/>
            <a:ext cx="4876800" cy="4419600"/>
          </a:xfrm>
        </p:spPr>
        <p:txBody>
          <a:bodyPr/>
          <a:lstStyle>
            <a:lvl1pPr marL="273050" indent="-273050">
              <a:buFont typeface="Wingdings" panose="05000000000000000000" pitchFamily="2" charset="2"/>
              <a:buChar char="Ø"/>
              <a:defRPr sz="2800"/>
            </a:lvl1pPr>
            <a:lvl2pPr marL="661988" indent="-342900">
              <a:buFont typeface="Wingdings" panose="05000000000000000000" pitchFamily="2" charset="2"/>
              <a:buChar char="Ø"/>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10"/>
          <p:cNvSpPr>
            <a:spLocks noGrp="1"/>
          </p:cNvSpPr>
          <p:nvPr>
            <p:ph sz="quarter" idx="2"/>
          </p:nvPr>
        </p:nvSpPr>
        <p:spPr>
          <a:xfrm>
            <a:off x="6502400" y="1604056"/>
            <a:ext cx="4987834" cy="4419600"/>
          </a:xfrm>
        </p:spPr>
        <p:txBody>
          <a:bodyPr/>
          <a:lstStyle>
            <a:lvl1pPr marL="273050" indent="-273050">
              <a:buFont typeface="Wingdings" panose="05000000000000000000" pitchFamily="2" charset="2"/>
              <a:buChar char="Ø"/>
              <a:defRPr sz="2800"/>
            </a:lvl1pPr>
            <a:lvl2pPr marL="547688" indent="-228600">
              <a:buFont typeface="Wingdings" panose="05000000000000000000" pitchFamily="2" charset="2"/>
              <a:buChar char="Ø"/>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13"/>
          <p:cNvSpPr>
            <a:spLocks noGrp="1"/>
          </p:cNvSpPr>
          <p:nvPr>
            <p:ph type="dt" sz="half" idx="10"/>
          </p:nvPr>
        </p:nvSpPr>
        <p:spPr/>
        <p:txBody>
          <a:bodyPr/>
          <a:lstStyle>
            <a:lvl1pPr>
              <a:defRPr/>
            </a:lvl1pPr>
          </a:lstStyle>
          <a:p>
            <a:pPr>
              <a:defRPr/>
            </a:pPr>
            <a:fld id="{3B42A796-C77E-41E3-AB52-60DB8AA48887}" type="datetime1">
              <a:rPr lang="en-US" smtClean="0"/>
              <a:t>9/30/2026</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FF4471A9-B41E-424B-B251-1F7DA4C9E4C2}" type="slidenum">
              <a:rPr lang="en-US"/>
              <a:pPr>
                <a:defRPr/>
              </a:pPr>
              <a:t>‹#›</a:t>
            </a:fld>
            <a:endParaRPr lang="en-US" dirty="0"/>
          </a:p>
        </p:txBody>
      </p:sp>
    </p:spTree>
    <p:extLst>
      <p:ext uri="{BB962C8B-B14F-4D97-AF65-F5344CB8AC3E}">
        <p14:creationId xmlns:p14="http://schemas.microsoft.com/office/powerpoint/2010/main" val="448222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38400" y="276225"/>
            <a:ext cx="9144000" cy="1143000"/>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1219200" y="2247900"/>
            <a:ext cx="4978400" cy="3886200"/>
          </a:xfrm>
        </p:spPr>
        <p:txBody>
          <a:bodyPr/>
          <a:lstStyle>
            <a:lvl1pPr marL="273050" indent="-273050">
              <a:buFont typeface="Wingdings" panose="05000000000000000000" pitchFamily="2" charset="2"/>
              <a:buChar char="Ø"/>
              <a:defRPr/>
            </a:lvl1pPr>
            <a:lvl2pPr marL="547688" indent="-228600">
              <a:buFont typeface="Wingdings" panose="05000000000000000000" pitchFamily="2" charset="2"/>
              <a:buChar char="Ø"/>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12"/>
          <p:cNvSpPr>
            <a:spLocks noGrp="1"/>
          </p:cNvSpPr>
          <p:nvPr>
            <p:ph sz="half" idx="4"/>
          </p:nvPr>
        </p:nvSpPr>
        <p:spPr>
          <a:xfrm>
            <a:off x="6604000" y="2247900"/>
            <a:ext cx="49784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0C56A2FA-8050-4197-96AB-1E2D7743FB35}" type="datetime1">
              <a:rPr lang="en-US" smtClean="0"/>
              <a:t>9/30/2026</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A5F1F7FF-6A96-48FA-B4E5-5E10609EA152}" type="slidenum">
              <a:rPr lang="en-US"/>
              <a:pPr>
                <a:defRPr/>
              </a:pPr>
              <a:t>‹#›</a:t>
            </a:fld>
            <a:endParaRPr lang="en-US" dirty="0"/>
          </a:p>
        </p:txBody>
      </p:sp>
    </p:spTree>
    <p:extLst>
      <p:ext uri="{BB962C8B-B14F-4D97-AF65-F5344CB8AC3E}">
        <p14:creationId xmlns:p14="http://schemas.microsoft.com/office/powerpoint/2010/main" val="3883694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438400" y="304800"/>
            <a:ext cx="8229600" cy="1143000"/>
          </a:xfrm>
        </p:spPr>
        <p:txBody>
          <a:bodyPr anchor="t"/>
          <a:lstStyle>
            <a:lvl1pPr algn="ctr">
              <a:defRPr b="1"/>
            </a:lvl1pPr>
          </a:lstStyle>
          <a:p>
            <a:r>
              <a:rPr lang="en-US" dirty="0"/>
              <a:t>Click to edit Master title style</a:t>
            </a:r>
          </a:p>
        </p:txBody>
      </p:sp>
      <p:sp>
        <p:nvSpPr>
          <p:cNvPr id="3" name="Date Placeholder 13"/>
          <p:cNvSpPr>
            <a:spLocks noGrp="1"/>
          </p:cNvSpPr>
          <p:nvPr>
            <p:ph type="dt" sz="half" idx="10"/>
          </p:nvPr>
        </p:nvSpPr>
        <p:spPr/>
        <p:txBody>
          <a:bodyPr/>
          <a:lstStyle>
            <a:lvl1pPr>
              <a:defRPr/>
            </a:lvl1pPr>
          </a:lstStyle>
          <a:p>
            <a:pPr>
              <a:defRPr/>
            </a:pPr>
            <a:fld id="{FEE16472-AFD2-414C-8036-DA02151980F2}" type="datetime1">
              <a:rPr lang="en-US" smtClean="0"/>
              <a:t>9/30/2026</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14C5D6E7-9D8B-42BD-ADA0-DD002ABF2EC3}" type="slidenum">
              <a:rPr lang="en-US"/>
              <a:pPr>
                <a:defRPr/>
              </a:pPr>
              <a:t>‹#›</a:t>
            </a:fld>
            <a:endParaRPr lang="en-US" dirty="0"/>
          </a:p>
        </p:txBody>
      </p:sp>
    </p:spTree>
    <p:extLst>
      <p:ext uri="{BB962C8B-B14F-4D97-AF65-F5344CB8AC3E}">
        <p14:creationId xmlns:p14="http://schemas.microsoft.com/office/powerpoint/2010/main" val="3177228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435FE7C0-4F6D-4923-9F8A-3342623E074C}" type="datetime1">
              <a:rPr lang="en-US" smtClean="0"/>
              <a:t>9/30/2026</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4A36AD63-97CC-417F-B16F-454E9FDA1526}" type="slidenum">
              <a:rPr lang="en-US"/>
              <a:pPr>
                <a:defRPr/>
              </a:pPr>
              <a:t>‹#›</a:t>
            </a:fld>
            <a:endParaRPr lang="en-US" dirty="0"/>
          </a:p>
        </p:txBody>
      </p:sp>
    </p:spTree>
    <p:extLst>
      <p:ext uri="{BB962C8B-B14F-4D97-AF65-F5344CB8AC3E}">
        <p14:creationId xmlns:p14="http://schemas.microsoft.com/office/powerpoint/2010/main" val="1864072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6" name="Rounded Rectangle 5"/>
          <p:cNvSpPr/>
          <p:nvPr/>
        </p:nvSpPr>
        <p:spPr>
          <a:xfrm>
            <a:off x="84668" y="69850"/>
            <a:ext cx="12018433"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1219200" y="273050"/>
            <a:ext cx="103632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3962400" y="1600200"/>
            <a:ext cx="7620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p:cNvSpPr>
            <a:spLocks noGrp="1"/>
          </p:cNvSpPr>
          <p:nvPr>
            <p:ph type="dt" sz="half" idx="10"/>
          </p:nvPr>
        </p:nvSpPr>
        <p:spPr/>
        <p:txBody>
          <a:bodyPr/>
          <a:lstStyle>
            <a:lvl1pPr>
              <a:defRPr/>
            </a:lvl1pPr>
          </a:lstStyle>
          <a:p>
            <a:pPr>
              <a:defRPr/>
            </a:pPr>
            <a:fld id="{9E09AA41-8B59-40CC-B5B8-DA963F563635}" type="datetime1">
              <a:rPr lang="en-US" smtClean="0"/>
              <a:t>9/30/2026</a:t>
            </a:fld>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305606C6-B22F-4803-9F09-4342BFFFF723}" type="slidenum">
              <a:rPr lang="en-US"/>
              <a:pPr>
                <a:defRPr/>
              </a:pPr>
              <a:t>‹#›</a:t>
            </a:fld>
            <a:endParaRPr lang="en-US"/>
          </a:p>
        </p:txBody>
      </p:sp>
    </p:spTree>
    <p:extLst>
      <p:ext uri="{BB962C8B-B14F-4D97-AF65-F5344CB8AC3E}">
        <p14:creationId xmlns:p14="http://schemas.microsoft.com/office/powerpoint/2010/main" val="3931679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91018" y="4683126"/>
            <a:ext cx="12009967"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a:xfrm>
            <a:off x="91018" y="4649789"/>
            <a:ext cx="12009967"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a:xfrm>
            <a:off x="91018" y="4773614"/>
            <a:ext cx="12009967"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91078" y="66676"/>
            <a:ext cx="12002497"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A0ED77C5-EE60-4D06-99AC-8DABBE676006}" type="datetime1">
              <a:rPr lang="en-US" smtClean="0"/>
              <a:t>9/30/2026</a:t>
            </a:fld>
            <a:endParaRPr lang="en-US"/>
          </a:p>
        </p:txBody>
      </p:sp>
      <p:sp>
        <p:nvSpPr>
          <p:cNvPr id="9" name="Footer Placeholder 5"/>
          <p:cNvSpPr>
            <a:spLocks noGrp="1"/>
          </p:cNvSpPr>
          <p:nvPr>
            <p:ph type="ftr" sz="quarter" idx="11"/>
          </p:nvPr>
        </p:nvSpPr>
        <p:spPr>
          <a:xfrm>
            <a:off x="1219200" y="6172200"/>
            <a:ext cx="5181600" cy="457200"/>
          </a:xfrm>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194733" y="6208713"/>
            <a:ext cx="609600" cy="457200"/>
          </a:xfrm>
        </p:spPr>
        <p:txBody>
          <a:bodyPr/>
          <a:lstStyle>
            <a:lvl1pPr>
              <a:defRPr/>
            </a:lvl1pPr>
          </a:lstStyle>
          <a:p>
            <a:pPr>
              <a:defRPr/>
            </a:pPr>
            <a:fld id="{60B0C1B1-2059-4190-8C43-B4908C16D38A}" type="slidenum">
              <a:rPr lang="en-US"/>
              <a:pPr>
                <a:defRPr/>
              </a:pPr>
              <a:t>‹#›</a:t>
            </a:fld>
            <a:endParaRPr lang="en-US"/>
          </a:p>
        </p:txBody>
      </p:sp>
    </p:spTree>
    <p:extLst>
      <p:ext uri="{BB962C8B-B14F-4D97-AF65-F5344CB8AC3E}">
        <p14:creationId xmlns:p14="http://schemas.microsoft.com/office/powerpoint/2010/main" val="2763260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7AFC7A22-549E-40D5-AEC0-0286DAFF91A4}" type="datetime1">
              <a:rPr lang="en-US" smtClean="0"/>
              <a:t>9/30/2026</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DCE8475B-5D17-4256-8081-B3DF7256BB6B}" type="slidenum">
              <a:rPr lang="en-US"/>
              <a:pPr>
                <a:defRPr/>
              </a:pPr>
              <a:t>‹#›</a:t>
            </a:fld>
            <a:endParaRPr lang="en-US" dirty="0"/>
          </a:p>
        </p:txBody>
      </p:sp>
    </p:spTree>
    <p:extLst>
      <p:ext uri="{BB962C8B-B14F-4D97-AF65-F5344CB8AC3E}">
        <p14:creationId xmlns:p14="http://schemas.microsoft.com/office/powerpoint/2010/main" val="427645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68224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19200" y="274641"/>
            <a:ext cx="7416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DEBD0F92-F148-4C89-B02C-9314DACCDB08}" type="datetime1">
              <a:rPr lang="en-US" smtClean="0"/>
              <a:t>9/30/2026</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74FC0346-948B-4D48-BB49-55951C8479D0}" type="slidenum">
              <a:rPr lang="en-US"/>
              <a:pPr>
                <a:defRPr/>
              </a:pPr>
              <a:t>‹#›</a:t>
            </a:fld>
            <a:endParaRPr lang="en-US" dirty="0"/>
          </a:p>
        </p:txBody>
      </p:sp>
    </p:spTree>
    <p:extLst>
      <p:ext uri="{BB962C8B-B14F-4D97-AF65-F5344CB8AC3E}">
        <p14:creationId xmlns:p14="http://schemas.microsoft.com/office/powerpoint/2010/main" val="3059913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8" name="Rounded Rectangle 7"/>
          <p:cNvSpPr/>
          <p:nvPr/>
        </p:nvSpPr>
        <p:spPr>
          <a:xfrm>
            <a:off x="84668" y="69850"/>
            <a:ext cx="12018433"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28" name="Title Placeholder 21"/>
          <p:cNvSpPr>
            <a:spLocks noGrp="1"/>
          </p:cNvSpPr>
          <p:nvPr>
            <p:ph type="title"/>
          </p:nvPr>
        </p:nvSpPr>
        <p:spPr bwMode="auto">
          <a:xfrm>
            <a:off x="2438400" y="274638"/>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1219200" y="1752600"/>
            <a:ext cx="103632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fld id="{4A418DA6-3683-4DC9-A378-023C847EF997}" type="datetime1">
              <a:rPr lang="en-US" smtClean="0"/>
              <a:t>9/30/2026</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cs typeface="+mn-cs"/>
              </a:defRPr>
            </a:lvl1pPr>
          </a:lstStyle>
          <a:p>
            <a:pPr>
              <a:defRPr/>
            </a:pPr>
            <a:endParaRPr lang="en-US"/>
          </a:p>
        </p:txBody>
      </p:sp>
      <p:sp>
        <p:nvSpPr>
          <p:cNvPr id="23" name="Slide Number Placeholder 22"/>
          <p:cNvSpPr>
            <a:spLocks noGrp="1"/>
          </p:cNvSpPr>
          <p:nvPr>
            <p:ph type="sldNum" sz="quarter" idx="4"/>
          </p:nvPr>
        </p:nvSpPr>
        <p:spPr>
          <a:xfrm>
            <a:off x="194734" y="6210300"/>
            <a:ext cx="452965" cy="457200"/>
          </a:xfrm>
          <a:prstGeom prst="ellipse">
            <a:avLst/>
          </a:prstGeom>
          <a:solidFill>
            <a:srgbClr val="025A02"/>
          </a:solidFill>
        </p:spPr>
        <p:txBody>
          <a:bodyPr wrap="none" lIns="0" tIns="0" rIns="0" bIns="0" anchor="ctr" anchorCtr="1">
            <a:noAutofit/>
          </a:bodyPr>
          <a:lstStyle>
            <a:lvl1pPr algn="ctr" eaLnBrk="1" fontAlgn="auto" latinLnBrk="0" hangingPunct="1">
              <a:spcBef>
                <a:spcPts val="0"/>
              </a:spcBef>
              <a:spcAft>
                <a:spcPts val="0"/>
              </a:spcAft>
              <a:defRPr kumimoji="0" sz="1400">
                <a:solidFill>
                  <a:srgbClr val="FFFFFF"/>
                </a:solidFill>
                <a:latin typeface="+mj-lt"/>
                <a:ea typeface="+mj-ea"/>
                <a:cs typeface="+mj-cs"/>
              </a:defRPr>
            </a:lvl1pPr>
          </a:lstStyle>
          <a:p>
            <a:pPr>
              <a:defRPr/>
            </a:pPr>
            <a:fld id="{EC13FE6D-F1EF-4A84-8397-2979F32C1CDE}" type="slidenum">
              <a:rPr lang="en-US"/>
              <a:pPr>
                <a:defRPr/>
              </a:pPr>
              <a:t>‹#›</a:t>
            </a:fld>
            <a:endParaRPr lang="en-US" dirty="0"/>
          </a:p>
        </p:txBody>
      </p:sp>
      <p:pic>
        <p:nvPicPr>
          <p:cNvPr id="1033" name="Picture 11" descr="CCBCC color logo small.jpg"/>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94734" y="166932"/>
            <a:ext cx="1421887" cy="135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41176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0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0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18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18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18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057400"/>
            <a:ext cx="8305800" cy="1143000"/>
          </a:xfrm>
        </p:spPr>
        <p:txBody>
          <a:bodyPr>
            <a:normAutofit fontScale="90000"/>
          </a:bodyPr>
          <a:lstStyle/>
          <a:p>
            <a:pPr algn="ctr" eaLnBrk="1" fontAlgn="auto" hangingPunct="1">
              <a:spcAft>
                <a:spcPts val="0"/>
              </a:spcAft>
              <a:defRPr/>
            </a:pPr>
            <a:r>
              <a:rPr lang="en-US" dirty="0"/>
              <a:t>Board of County Commissioners</a:t>
            </a:r>
            <a:br>
              <a:rPr lang="en-US" dirty="0"/>
            </a:br>
            <a:endParaRPr lang="en-US" b="1" dirty="0">
              <a:latin typeface="+mn-lt"/>
            </a:endParaRPr>
          </a:p>
        </p:txBody>
      </p:sp>
      <p:sp>
        <p:nvSpPr>
          <p:cNvPr id="6147" name="Subtitle 2"/>
          <p:cNvSpPr>
            <a:spLocks noGrp="1"/>
          </p:cNvSpPr>
          <p:nvPr>
            <p:ph type="body" idx="4294967295"/>
          </p:nvPr>
        </p:nvSpPr>
        <p:spPr>
          <a:xfrm>
            <a:off x="2133600" y="2776537"/>
            <a:ext cx="7772400" cy="2093413"/>
          </a:xfrm>
        </p:spPr>
        <p:txBody>
          <a:bodyPr/>
          <a:lstStyle/>
          <a:p>
            <a:pPr algn="ctr" eaLnBrk="1" hangingPunct="1">
              <a:buClr>
                <a:srgbClr val="025A02"/>
              </a:buClr>
              <a:buNone/>
            </a:pPr>
            <a:r>
              <a:rPr lang="en-US" altLang="en-US" sz="2400" dirty="0"/>
              <a:t>Regular Meeting</a:t>
            </a:r>
          </a:p>
          <a:p>
            <a:pPr algn="ctr" eaLnBrk="1" hangingPunct="1">
              <a:buClr>
                <a:srgbClr val="025A02"/>
              </a:buClr>
              <a:buNone/>
            </a:pPr>
            <a:r>
              <a:rPr lang="en-US" altLang="en-US" sz="2400" dirty="0"/>
              <a:t>October 1, 2026</a:t>
            </a:r>
            <a:endParaRPr lang="en-US" altLang="en-US" sz="2400" dirty="0">
              <a:cs typeface="Arial"/>
            </a:endParaRPr>
          </a:p>
          <a:p>
            <a:pPr algn="ctr" eaLnBrk="1" hangingPunct="1">
              <a:buClr>
                <a:srgbClr val="025A02"/>
              </a:buClr>
              <a:buNone/>
            </a:pPr>
            <a:r>
              <a:rPr lang="en-US" altLang="en-US" sz="2400" dirty="0">
                <a:cs typeface="Arial"/>
              </a:rPr>
              <a:t>9:30 a.m.</a:t>
            </a:r>
          </a:p>
          <a:p>
            <a:pPr algn="ctr" eaLnBrk="1" hangingPunct="1">
              <a:buClr>
                <a:srgbClr val="025A02"/>
              </a:buClr>
              <a:buFont typeface="Wingdings 2" pitchFamily="18" charset="2"/>
              <a:buNone/>
            </a:pPr>
            <a:r>
              <a:rPr lang="en-US" altLang="en-US" sz="2400" dirty="0"/>
              <a:t>Columbia County School Board Administrative Complex</a:t>
            </a:r>
          </a:p>
        </p:txBody>
      </p:sp>
      <p:sp>
        <p:nvSpPr>
          <p:cNvPr id="3" name="Slide Number Placeholder 2"/>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14C5D6E7-9D8B-42BD-ADA0-DD002ABF2EC3}" type="slidenum">
              <a:rPr kumimoji="0" lang="en-US" sz="1400" b="0" i="0" u="none" strike="noStrike" kern="1200" cap="none" spc="0" normalizeH="0" baseline="0" noProof="0" smtClean="0">
                <a:ln>
                  <a:noFill/>
                </a:ln>
                <a:solidFill>
                  <a:srgbClr val="FFFFFF"/>
                </a:solidFill>
                <a:effectLst/>
                <a:uLnTx/>
                <a:uFillTx/>
                <a:latin typeface="Franklin Gothic Book"/>
                <a:ea typeface="+mj-ea"/>
                <a:cs typeface="+mj-cs"/>
              </a:rPr>
              <a:pPr marL="0" marR="0" lvl="0" indent="0" algn="ctr" defTabSz="914400" rtl="0" eaLnBrk="1" fontAlgn="auto" latinLnBrk="0" hangingPunct="1">
                <a:lnSpc>
                  <a:spcPct val="100000"/>
                </a:lnSpc>
                <a:spcBef>
                  <a:spcPts val="0"/>
                </a:spcBef>
                <a:spcAft>
                  <a:spcPts val="0"/>
                </a:spcAft>
                <a:buClrTx/>
                <a:buSzTx/>
                <a:buFontTx/>
                <a:buNone/>
                <a:tabLst/>
                <a:defRPr/>
              </a:pPr>
              <a:t>1</a:t>
            </a:fld>
            <a:endParaRPr kumimoji="0" lang="en-US" sz="1400" b="0" i="0" u="none" strike="noStrike" kern="1200" cap="none" spc="0" normalizeH="0" baseline="0" noProof="0" dirty="0">
              <a:ln>
                <a:noFill/>
              </a:ln>
              <a:solidFill>
                <a:srgbClr val="FFFFFF"/>
              </a:solidFill>
              <a:effectLst/>
              <a:uLnTx/>
              <a:uFillTx/>
              <a:latin typeface="Franklin Gothic Book"/>
              <a:ea typeface="+mj-ea"/>
              <a:cs typeface="+mj-cs"/>
            </a:endParaRPr>
          </a:p>
        </p:txBody>
      </p:sp>
    </p:spTree>
    <p:extLst>
      <p:ext uri="{BB962C8B-B14F-4D97-AF65-F5344CB8AC3E}">
        <p14:creationId xmlns:p14="http://schemas.microsoft.com/office/powerpoint/2010/main" val="1330579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22450-166F-E37F-D41F-6B8DA2B3D6C6}"/>
              </a:ext>
            </a:extLst>
          </p:cNvPr>
          <p:cNvSpPr>
            <a:spLocks noGrp="1"/>
          </p:cNvSpPr>
          <p:nvPr>
            <p:ph type="title"/>
          </p:nvPr>
        </p:nvSpPr>
        <p:spPr/>
        <p:txBody>
          <a:bodyPr/>
          <a:lstStyle/>
          <a:p>
            <a:r>
              <a:rPr lang="en-US" dirty="0"/>
              <a:t>Utility Permits</a:t>
            </a:r>
          </a:p>
        </p:txBody>
      </p:sp>
      <p:sp>
        <p:nvSpPr>
          <p:cNvPr id="3" name="Content Placeholder 2">
            <a:extLst>
              <a:ext uri="{FF2B5EF4-FFF2-40B4-BE49-F238E27FC236}">
                <a16:creationId xmlns:a16="http://schemas.microsoft.com/office/drawing/2014/main" id="{0B9C2E0B-54FC-98DA-1BE1-0AA7EADC6799}"/>
              </a:ext>
            </a:extLst>
          </p:cNvPr>
          <p:cNvSpPr>
            <a:spLocks noGrp="1"/>
          </p:cNvSpPr>
          <p:nvPr>
            <p:ph sz="quarter" idx="1"/>
          </p:nvPr>
        </p:nvSpPr>
        <p:spPr/>
        <p:txBody>
          <a:bodyPr/>
          <a:lstStyle/>
          <a:p>
            <a:r>
              <a:rPr lang="en-US" dirty="0"/>
              <a:t>Discontinue the practice of placing utility permits on the agenda for consideration.</a:t>
            </a:r>
          </a:p>
          <a:p>
            <a:r>
              <a:rPr lang="en-US" dirty="0"/>
              <a:t>A weekly report of utility permits issued/processed will be provided along with the other regularly submitted weekly reports.</a:t>
            </a:r>
          </a:p>
          <a:p>
            <a:endParaRPr lang="en-US" dirty="0"/>
          </a:p>
          <a:p>
            <a:endParaRPr lang="en-US" dirty="0"/>
          </a:p>
          <a:p>
            <a:endParaRPr lang="en-US" dirty="0"/>
          </a:p>
          <a:p>
            <a:endParaRPr lang="en-US" dirty="0"/>
          </a:p>
          <a:p>
            <a:endParaRPr lang="en-US" dirty="0"/>
          </a:p>
          <a:p>
            <a:endParaRPr lang="en-US" dirty="0"/>
          </a:p>
          <a:p>
            <a:r>
              <a:rPr lang="en-US" b="1" dirty="0"/>
              <a:t>Recommended Motion</a:t>
            </a:r>
            <a:r>
              <a:rPr lang="en-US" dirty="0"/>
              <a:t>: Approve to discontinue the practice of placing utility permits on the agenda for consideration.</a:t>
            </a:r>
          </a:p>
        </p:txBody>
      </p:sp>
      <p:sp>
        <p:nvSpPr>
          <p:cNvPr id="4" name="Slide Number Placeholder 3">
            <a:extLst>
              <a:ext uri="{FF2B5EF4-FFF2-40B4-BE49-F238E27FC236}">
                <a16:creationId xmlns:a16="http://schemas.microsoft.com/office/drawing/2014/main" id="{C8953AA4-DE5D-6BB6-CBD5-AF216DAD2F73}"/>
              </a:ext>
            </a:extLst>
          </p:cNvPr>
          <p:cNvSpPr>
            <a:spLocks noGrp="1"/>
          </p:cNvSpPr>
          <p:nvPr>
            <p:ph type="sldNum" sz="quarter" idx="12"/>
          </p:nvPr>
        </p:nvSpPr>
        <p:spPr/>
        <p:txBody>
          <a:bodyPr/>
          <a:lstStyle/>
          <a:p>
            <a:pPr>
              <a:defRPr/>
            </a:pPr>
            <a:fld id="{9E69984C-E881-4E59-A7D8-E453CEAFE00A}" type="slidenum">
              <a:rPr lang="en-US" smtClean="0"/>
              <a:pPr>
                <a:defRPr/>
              </a:pPr>
              <a:t>2</a:t>
            </a:fld>
            <a:endParaRPr lang="en-US" dirty="0"/>
          </a:p>
        </p:txBody>
      </p:sp>
    </p:spTree>
    <p:extLst>
      <p:ext uri="{BB962C8B-B14F-4D97-AF65-F5344CB8AC3E}">
        <p14:creationId xmlns:p14="http://schemas.microsoft.com/office/powerpoint/2010/main" val="505665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05F16-0A31-CDF9-D700-FDA1E5FCE945}"/>
              </a:ext>
            </a:extLst>
          </p:cNvPr>
          <p:cNvSpPr>
            <a:spLocks noGrp="1"/>
          </p:cNvSpPr>
          <p:nvPr>
            <p:ph type="title"/>
          </p:nvPr>
        </p:nvSpPr>
        <p:spPr/>
        <p:txBody>
          <a:bodyPr/>
          <a:lstStyle/>
          <a:p>
            <a:r>
              <a:rPr lang="en-US" dirty="0"/>
              <a:t>RFQ 2026-M - Surveying and Mapping Services</a:t>
            </a:r>
          </a:p>
        </p:txBody>
      </p:sp>
      <p:sp>
        <p:nvSpPr>
          <p:cNvPr id="3" name="Content Placeholder 2">
            <a:extLst>
              <a:ext uri="{FF2B5EF4-FFF2-40B4-BE49-F238E27FC236}">
                <a16:creationId xmlns:a16="http://schemas.microsoft.com/office/drawing/2014/main" id="{2E629176-452F-5A81-EF33-62CA6EF351EA}"/>
              </a:ext>
            </a:extLst>
          </p:cNvPr>
          <p:cNvSpPr>
            <a:spLocks noGrp="1"/>
          </p:cNvSpPr>
          <p:nvPr>
            <p:ph sz="quarter" idx="1"/>
          </p:nvPr>
        </p:nvSpPr>
        <p:spPr/>
        <p:txBody>
          <a:bodyPr/>
          <a:lstStyle/>
          <a:p>
            <a:r>
              <a:rPr lang="en-US" dirty="0"/>
              <a:t>On June 10, 2026 ten (10) submittals were received in response to RFQ 2026-M.</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9D77201C-E8B6-295F-38EF-F19DD1A44264}"/>
              </a:ext>
            </a:extLst>
          </p:cNvPr>
          <p:cNvSpPr>
            <a:spLocks noGrp="1"/>
          </p:cNvSpPr>
          <p:nvPr>
            <p:ph type="sldNum" sz="quarter" idx="12"/>
          </p:nvPr>
        </p:nvSpPr>
        <p:spPr/>
        <p:txBody>
          <a:bodyPr/>
          <a:lstStyle/>
          <a:p>
            <a:pPr>
              <a:defRPr/>
            </a:pPr>
            <a:fld id="{9E69984C-E881-4E59-A7D8-E453CEAFE00A}" type="slidenum">
              <a:rPr lang="en-US" smtClean="0"/>
              <a:pPr>
                <a:defRPr/>
              </a:pPr>
              <a:t>3</a:t>
            </a:fld>
            <a:endParaRPr lang="en-US" dirty="0"/>
          </a:p>
        </p:txBody>
      </p:sp>
      <p:graphicFrame>
        <p:nvGraphicFramePr>
          <p:cNvPr id="5" name="Table 4">
            <a:extLst>
              <a:ext uri="{FF2B5EF4-FFF2-40B4-BE49-F238E27FC236}">
                <a16:creationId xmlns:a16="http://schemas.microsoft.com/office/drawing/2014/main" id="{0C167D6C-02A9-AF28-55C1-EACFDA66BF91}"/>
              </a:ext>
            </a:extLst>
          </p:cNvPr>
          <p:cNvGraphicFramePr>
            <a:graphicFrameLocks noGrp="1"/>
          </p:cNvGraphicFramePr>
          <p:nvPr/>
        </p:nvGraphicFramePr>
        <p:xfrm>
          <a:off x="1787557" y="2177274"/>
          <a:ext cx="8128000" cy="40792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251125761"/>
                    </a:ext>
                  </a:extLst>
                </a:gridCol>
                <a:gridCol w="4064000">
                  <a:extLst>
                    <a:ext uri="{9D8B030D-6E8A-4147-A177-3AD203B41FA5}">
                      <a16:colId xmlns:a16="http://schemas.microsoft.com/office/drawing/2014/main" val="2391536438"/>
                    </a:ext>
                  </a:extLst>
                </a:gridCol>
              </a:tblGrid>
              <a:tr h="370840">
                <a:tc>
                  <a:txBody>
                    <a:bodyPr/>
                    <a:lstStyle/>
                    <a:p>
                      <a:r>
                        <a:rPr lang="en-US" dirty="0"/>
                        <a:t>Company’s Name</a:t>
                      </a:r>
                    </a:p>
                  </a:txBody>
                  <a:tcPr/>
                </a:tc>
                <a:tc>
                  <a:txBody>
                    <a:bodyPr/>
                    <a:lstStyle/>
                    <a:p>
                      <a:r>
                        <a:rPr lang="en-US" dirty="0"/>
                        <a:t>Ranking</a:t>
                      </a:r>
                    </a:p>
                  </a:txBody>
                  <a:tcPr/>
                </a:tc>
                <a:extLst>
                  <a:ext uri="{0D108BD9-81ED-4DB2-BD59-A6C34878D82A}">
                    <a16:rowId xmlns:a16="http://schemas.microsoft.com/office/drawing/2014/main" val="2989191242"/>
                  </a:ext>
                </a:extLst>
              </a:tr>
              <a:tr h="370840">
                <a:tc>
                  <a:txBody>
                    <a:bodyPr/>
                    <a:lstStyle/>
                    <a:p>
                      <a:r>
                        <a:rPr lang="en-US" dirty="0">
                          <a:highlight>
                            <a:srgbClr val="FFFF00"/>
                          </a:highlight>
                        </a:rPr>
                        <a:t>North Florida Professional Services</a:t>
                      </a:r>
                    </a:p>
                  </a:txBody>
                  <a:tcPr/>
                </a:tc>
                <a:tc>
                  <a:txBody>
                    <a:bodyPr/>
                    <a:lstStyle/>
                    <a:p>
                      <a:r>
                        <a:rPr lang="en-US" dirty="0">
                          <a:highlight>
                            <a:srgbClr val="FFFF00"/>
                          </a:highlight>
                        </a:rPr>
                        <a:t>1</a:t>
                      </a:r>
                    </a:p>
                  </a:txBody>
                  <a:tcPr/>
                </a:tc>
                <a:extLst>
                  <a:ext uri="{0D108BD9-81ED-4DB2-BD59-A6C34878D82A}">
                    <a16:rowId xmlns:a16="http://schemas.microsoft.com/office/drawing/2014/main" val="1694718686"/>
                  </a:ext>
                </a:extLst>
              </a:tr>
              <a:tr h="370840">
                <a:tc>
                  <a:txBody>
                    <a:bodyPr/>
                    <a:lstStyle/>
                    <a:p>
                      <a:r>
                        <a:rPr lang="en-US" dirty="0">
                          <a:highlight>
                            <a:srgbClr val="FFFF00"/>
                          </a:highlight>
                        </a:rPr>
                        <a:t>Volkert</a:t>
                      </a:r>
                    </a:p>
                  </a:txBody>
                  <a:tcPr/>
                </a:tc>
                <a:tc>
                  <a:txBody>
                    <a:bodyPr/>
                    <a:lstStyle/>
                    <a:p>
                      <a:r>
                        <a:rPr lang="en-US" dirty="0">
                          <a:highlight>
                            <a:srgbClr val="FFFF00"/>
                          </a:highlight>
                        </a:rPr>
                        <a:t>2</a:t>
                      </a:r>
                    </a:p>
                  </a:txBody>
                  <a:tcPr/>
                </a:tc>
                <a:extLst>
                  <a:ext uri="{0D108BD9-81ED-4DB2-BD59-A6C34878D82A}">
                    <a16:rowId xmlns:a16="http://schemas.microsoft.com/office/drawing/2014/main" val="2323949757"/>
                  </a:ext>
                </a:extLst>
              </a:tr>
              <a:tr h="370840">
                <a:tc>
                  <a:txBody>
                    <a:bodyPr/>
                    <a:lstStyle/>
                    <a:p>
                      <a:r>
                        <a:rPr lang="en-US" dirty="0">
                          <a:highlight>
                            <a:srgbClr val="FFFF00"/>
                          </a:highlight>
                        </a:rPr>
                        <a:t>George F. Young</a:t>
                      </a:r>
                    </a:p>
                  </a:txBody>
                  <a:tcPr/>
                </a:tc>
                <a:tc>
                  <a:txBody>
                    <a:bodyPr/>
                    <a:lstStyle/>
                    <a:p>
                      <a:r>
                        <a:rPr lang="en-US" dirty="0">
                          <a:highlight>
                            <a:srgbClr val="FFFF00"/>
                          </a:highlight>
                        </a:rPr>
                        <a:t>3</a:t>
                      </a:r>
                    </a:p>
                  </a:txBody>
                  <a:tcPr/>
                </a:tc>
                <a:extLst>
                  <a:ext uri="{0D108BD9-81ED-4DB2-BD59-A6C34878D82A}">
                    <a16:rowId xmlns:a16="http://schemas.microsoft.com/office/drawing/2014/main" val="820247236"/>
                  </a:ext>
                </a:extLst>
              </a:tr>
              <a:tr h="370840">
                <a:tc>
                  <a:txBody>
                    <a:bodyPr/>
                    <a:lstStyle/>
                    <a:p>
                      <a:r>
                        <a:rPr lang="en-US" dirty="0"/>
                        <a:t>Eda Consulting</a:t>
                      </a:r>
                    </a:p>
                  </a:txBody>
                  <a:tcPr/>
                </a:tc>
                <a:tc>
                  <a:txBody>
                    <a:bodyPr/>
                    <a:lstStyle/>
                    <a:p>
                      <a:r>
                        <a:rPr lang="en-US" dirty="0"/>
                        <a:t>4</a:t>
                      </a:r>
                    </a:p>
                  </a:txBody>
                  <a:tcPr/>
                </a:tc>
                <a:extLst>
                  <a:ext uri="{0D108BD9-81ED-4DB2-BD59-A6C34878D82A}">
                    <a16:rowId xmlns:a16="http://schemas.microsoft.com/office/drawing/2014/main" val="334638565"/>
                  </a:ext>
                </a:extLst>
              </a:tr>
              <a:tr h="370840">
                <a:tc>
                  <a:txBody>
                    <a:bodyPr/>
                    <a:lstStyle/>
                    <a:p>
                      <a:r>
                        <a:rPr lang="en-US" dirty="0"/>
                        <a:t>Pittman Engineering</a:t>
                      </a:r>
                    </a:p>
                  </a:txBody>
                  <a:tcPr/>
                </a:tc>
                <a:tc>
                  <a:txBody>
                    <a:bodyPr/>
                    <a:lstStyle/>
                    <a:p>
                      <a:r>
                        <a:rPr lang="en-US" dirty="0"/>
                        <a:t>5</a:t>
                      </a:r>
                    </a:p>
                  </a:txBody>
                  <a:tcPr/>
                </a:tc>
                <a:extLst>
                  <a:ext uri="{0D108BD9-81ED-4DB2-BD59-A6C34878D82A}">
                    <a16:rowId xmlns:a16="http://schemas.microsoft.com/office/drawing/2014/main" val="2665470385"/>
                  </a:ext>
                </a:extLst>
              </a:tr>
              <a:tr h="370840">
                <a:tc>
                  <a:txBody>
                    <a:bodyPr/>
                    <a:lstStyle/>
                    <a:p>
                      <a:r>
                        <a:rPr lang="en-US" dirty="0"/>
                        <a:t>ETM Surveying </a:t>
                      </a:r>
                    </a:p>
                  </a:txBody>
                  <a:tcPr/>
                </a:tc>
                <a:tc>
                  <a:txBody>
                    <a:bodyPr/>
                    <a:lstStyle/>
                    <a:p>
                      <a:r>
                        <a:rPr lang="en-US" dirty="0"/>
                        <a:t>6</a:t>
                      </a:r>
                    </a:p>
                  </a:txBody>
                  <a:tcPr/>
                </a:tc>
                <a:extLst>
                  <a:ext uri="{0D108BD9-81ED-4DB2-BD59-A6C34878D82A}">
                    <a16:rowId xmlns:a16="http://schemas.microsoft.com/office/drawing/2014/main" val="260193682"/>
                  </a:ext>
                </a:extLst>
              </a:tr>
              <a:tr h="370840">
                <a:tc>
                  <a:txBody>
                    <a:bodyPr/>
                    <a:lstStyle/>
                    <a:p>
                      <a:r>
                        <a:rPr lang="en-US" dirty="0"/>
                        <a:t>DRMP</a:t>
                      </a:r>
                    </a:p>
                  </a:txBody>
                  <a:tcPr/>
                </a:tc>
                <a:tc>
                  <a:txBody>
                    <a:bodyPr/>
                    <a:lstStyle/>
                    <a:p>
                      <a:r>
                        <a:rPr lang="en-US" dirty="0"/>
                        <a:t>7</a:t>
                      </a:r>
                    </a:p>
                  </a:txBody>
                  <a:tcPr/>
                </a:tc>
                <a:extLst>
                  <a:ext uri="{0D108BD9-81ED-4DB2-BD59-A6C34878D82A}">
                    <a16:rowId xmlns:a16="http://schemas.microsoft.com/office/drawing/2014/main" val="1458687162"/>
                  </a:ext>
                </a:extLst>
              </a:tr>
              <a:tr h="370840">
                <a:tc>
                  <a:txBody>
                    <a:bodyPr/>
                    <a:lstStyle/>
                    <a:p>
                      <a:r>
                        <a:rPr lang="en-US" dirty="0"/>
                        <a:t>Moore Bass Consulting</a:t>
                      </a:r>
                    </a:p>
                  </a:txBody>
                  <a:tcPr/>
                </a:tc>
                <a:tc>
                  <a:txBody>
                    <a:bodyPr/>
                    <a:lstStyle/>
                    <a:p>
                      <a:r>
                        <a:rPr lang="en-US" dirty="0"/>
                        <a:t>8</a:t>
                      </a:r>
                    </a:p>
                  </a:txBody>
                  <a:tcPr/>
                </a:tc>
                <a:extLst>
                  <a:ext uri="{0D108BD9-81ED-4DB2-BD59-A6C34878D82A}">
                    <a16:rowId xmlns:a16="http://schemas.microsoft.com/office/drawing/2014/main" val="4225560381"/>
                  </a:ext>
                </a:extLst>
              </a:tr>
              <a:tr h="370840">
                <a:tc>
                  <a:txBody>
                    <a:bodyPr/>
                    <a:lstStyle/>
                    <a:p>
                      <a:r>
                        <a:rPr lang="en-US" dirty="0"/>
                        <a:t>Southern Surveying</a:t>
                      </a:r>
                    </a:p>
                  </a:txBody>
                  <a:tcPr/>
                </a:tc>
                <a:tc>
                  <a:txBody>
                    <a:bodyPr/>
                    <a:lstStyle/>
                    <a:p>
                      <a:r>
                        <a:rPr lang="en-US" dirty="0"/>
                        <a:t>9</a:t>
                      </a:r>
                    </a:p>
                  </a:txBody>
                  <a:tcPr/>
                </a:tc>
                <a:extLst>
                  <a:ext uri="{0D108BD9-81ED-4DB2-BD59-A6C34878D82A}">
                    <a16:rowId xmlns:a16="http://schemas.microsoft.com/office/drawing/2014/main" val="3977866653"/>
                  </a:ext>
                </a:extLst>
              </a:tr>
              <a:tr h="370840">
                <a:tc>
                  <a:txBody>
                    <a:bodyPr/>
                    <a:lstStyle/>
                    <a:p>
                      <a:r>
                        <a:rPr lang="en-US" dirty="0"/>
                        <a:t>JMJ Group</a:t>
                      </a:r>
                    </a:p>
                  </a:txBody>
                  <a:tcPr/>
                </a:tc>
                <a:tc>
                  <a:txBody>
                    <a:bodyPr/>
                    <a:lstStyle/>
                    <a:p>
                      <a:r>
                        <a:rPr lang="en-US" dirty="0"/>
                        <a:t>10</a:t>
                      </a:r>
                    </a:p>
                  </a:txBody>
                  <a:tcPr/>
                </a:tc>
                <a:extLst>
                  <a:ext uri="{0D108BD9-81ED-4DB2-BD59-A6C34878D82A}">
                    <a16:rowId xmlns:a16="http://schemas.microsoft.com/office/drawing/2014/main" val="4275003262"/>
                  </a:ext>
                </a:extLst>
              </a:tr>
            </a:tbl>
          </a:graphicData>
        </a:graphic>
      </p:graphicFrame>
    </p:spTree>
    <p:extLst>
      <p:ext uri="{BB962C8B-B14F-4D97-AF65-F5344CB8AC3E}">
        <p14:creationId xmlns:p14="http://schemas.microsoft.com/office/powerpoint/2010/main" val="3692890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8406F-610F-6682-BAB4-8D792F00D047}"/>
              </a:ext>
            </a:extLst>
          </p:cNvPr>
          <p:cNvSpPr>
            <a:spLocks noGrp="1"/>
          </p:cNvSpPr>
          <p:nvPr>
            <p:ph type="title"/>
          </p:nvPr>
        </p:nvSpPr>
        <p:spPr/>
        <p:txBody>
          <a:bodyPr/>
          <a:lstStyle/>
          <a:p>
            <a:r>
              <a:rPr lang="en-US" dirty="0"/>
              <a:t>RFQ 2026-M - Surveying and Mapping Services</a:t>
            </a:r>
          </a:p>
        </p:txBody>
      </p:sp>
      <p:sp>
        <p:nvSpPr>
          <p:cNvPr id="3" name="Content Placeholder 2">
            <a:extLst>
              <a:ext uri="{FF2B5EF4-FFF2-40B4-BE49-F238E27FC236}">
                <a16:creationId xmlns:a16="http://schemas.microsoft.com/office/drawing/2014/main" id="{5FCD3F1D-CEC6-6D71-7514-F94A723F6F6E}"/>
              </a:ext>
            </a:extLst>
          </p:cNvPr>
          <p:cNvSpPr>
            <a:spLocks noGrp="1"/>
          </p:cNvSpPr>
          <p:nvPr>
            <p:ph sz="quarter" idx="1"/>
          </p:nvPr>
        </p:nvSpPr>
        <p:spPr/>
        <p:txBody>
          <a:bodyPr/>
          <a:lstStyle/>
          <a:p>
            <a:endParaRPr lang="en-US" b="1" dirty="0"/>
          </a:p>
          <a:p>
            <a:r>
              <a:rPr lang="en-US" b="1" dirty="0"/>
              <a:t>Recommended Motion</a:t>
            </a:r>
            <a:r>
              <a:rPr lang="en-US" dirty="0"/>
              <a:t>:  Approve staff to conduct negotiations with the top 3 ranked firms. </a:t>
            </a:r>
          </a:p>
        </p:txBody>
      </p:sp>
      <p:sp>
        <p:nvSpPr>
          <p:cNvPr id="4" name="Slide Number Placeholder 3">
            <a:extLst>
              <a:ext uri="{FF2B5EF4-FFF2-40B4-BE49-F238E27FC236}">
                <a16:creationId xmlns:a16="http://schemas.microsoft.com/office/drawing/2014/main" id="{35FA04ED-3C30-BE63-2C20-50016D6DA099}"/>
              </a:ext>
            </a:extLst>
          </p:cNvPr>
          <p:cNvSpPr>
            <a:spLocks noGrp="1"/>
          </p:cNvSpPr>
          <p:nvPr>
            <p:ph type="sldNum" sz="quarter" idx="12"/>
          </p:nvPr>
        </p:nvSpPr>
        <p:spPr/>
        <p:txBody>
          <a:bodyPr/>
          <a:lstStyle/>
          <a:p>
            <a:pPr>
              <a:defRPr/>
            </a:pPr>
            <a:fld id="{9E69984C-E881-4E59-A7D8-E453CEAFE00A}" type="slidenum">
              <a:rPr lang="en-US" smtClean="0"/>
              <a:pPr>
                <a:defRPr/>
              </a:pPr>
              <a:t>4</a:t>
            </a:fld>
            <a:endParaRPr lang="en-US" dirty="0"/>
          </a:p>
        </p:txBody>
      </p:sp>
    </p:spTree>
    <p:extLst>
      <p:ext uri="{BB962C8B-B14F-4D97-AF65-F5344CB8AC3E}">
        <p14:creationId xmlns:p14="http://schemas.microsoft.com/office/powerpoint/2010/main" val="3641027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8C698-C600-4949-1586-4F12EB20B0F7}"/>
              </a:ext>
            </a:extLst>
          </p:cNvPr>
          <p:cNvSpPr>
            <a:spLocks noGrp="1"/>
          </p:cNvSpPr>
          <p:nvPr>
            <p:ph type="title"/>
          </p:nvPr>
        </p:nvSpPr>
        <p:spPr/>
        <p:txBody>
          <a:bodyPr/>
          <a:lstStyle/>
          <a:p>
            <a:r>
              <a:rPr lang="en-US" sz="2400" dirty="0"/>
              <a:t>T26-20 - 2025-2026 Annual Resurfacing - Picadilly Park (South) - Anderson Columbia Co., Inc. - $804,750.05</a:t>
            </a:r>
          </a:p>
        </p:txBody>
      </p:sp>
      <p:sp>
        <p:nvSpPr>
          <p:cNvPr id="3" name="Content Placeholder 2">
            <a:extLst>
              <a:ext uri="{FF2B5EF4-FFF2-40B4-BE49-F238E27FC236}">
                <a16:creationId xmlns:a16="http://schemas.microsoft.com/office/drawing/2014/main" id="{2278C02B-C9B0-5B33-0229-043ACAFFE6D9}"/>
              </a:ext>
            </a:extLst>
          </p:cNvPr>
          <p:cNvSpPr>
            <a:spLocks noGrp="1"/>
          </p:cNvSpPr>
          <p:nvPr>
            <p:ph sz="quarter" idx="1"/>
          </p:nvPr>
        </p:nvSpPr>
        <p:spPr/>
        <p:txBody>
          <a:bodyPr/>
          <a:lstStyle/>
          <a:p>
            <a:r>
              <a:rPr lang="en-US" dirty="0"/>
              <a:t>On September 24, 2026 four (4) submittals were received in response to T26-20.</a:t>
            </a:r>
          </a:p>
          <a:p>
            <a:endParaRPr lang="en-US" dirty="0"/>
          </a:p>
          <a:p>
            <a:endParaRPr lang="en-US" dirty="0"/>
          </a:p>
          <a:p>
            <a:endParaRPr lang="en-US" dirty="0"/>
          </a:p>
          <a:p>
            <a:endParaRPr lang="en-US" dirty="0"/>
          </a:p>
          <a:p>
            <a:endParaRPr lang="en-US" dirty="0"/>
          </a:p>
          <a:p>
            <a:endParaRPr lang="en-US" dirty="0"/>
          </a:p>
          <a:p>
            <a:endParaRPr lang="en-US" dirty="0"/>
          </a:p>
          <a:p>
            <a:r>
              <a:rPr lang="en-US" b="1" dirty="0"/>
              <a:t>Recommended Motion</a:t>
            </a:r>
            <a:r>
              <a:rPr lang="en-US" dirty="0"/>
              <a:t>: Award T26-20 to Anderson Columbia Co., Inc. in the amount of $804,750.05 and to approve the Construction Agreement. </a:t>
            </a:r>
          </a:p>
        </p:txBody>
      </p:sp>
      <p:sp>
        <p:nvSpPr>
          <p:cNvPr id="4" name="Slide Number Placeholder 3">
            <a:extLst>
              <a:ext uri="{FF2B5EF4-FFF2-40B4-BE49-F238E27FC236}">
                <a16:creationId xmlns:a16="http://schemas.microsoft.com/office/drawing/2014/main" id="{1748D5BB-692A-7C8F-6AAE-496F8AAC9EFB}"/>
              </a:ext>
            </a:extLst>
          </p:cNvPr>
          <p:cNvSpPr>
            <a:spLocks noGrp="1"/>
          </p:cNvSpPr>
          <p:nvPr>
            <p:ph type="sldNum" sz="quarter" idx="12"/>
          </p:nvPr>
        </p:nvSpPr>
        <p:spPr/>
        <p:txBody>
          <a:bodyPr/>
          <a:lstStyle/>
          <a:p>
            <a:pPr>
              <a:defRPr/>
            </a:pPr>
            <a:fld id="{9E69984C-E881-4E59-A7D8-E453CEAFE00A}" type="slidenum">
              <a:rPr lang="en-US" smtClean="0"/>
              <a:pPr>
                <a:defRPr/>
              </a:pPr>
              <a:t>5</a:t>
            </a:fld>
            <a:endParaRPr lang="en-US" dirty="0"/>
          </a:p>
        </p:txBody>
      </p:sp>
      <p:graphicFrame>
        <p:nvGraphicFramePr>
          <p:cNvPr id="5" name="Table 4">
            <a:extLst>
              <a:ext uri="{FF2B5EF4-FFF2-40B4-BE49-F238E27FC236}">
                <a16:creationId xmlns:a16="http://schemas.microsoft.com/office/drawing/2014/main" id="{6609B7B7-24D5-26F5-C807-0B927BA11B66}"/>
              </a:ext>
            </a:extLst>
          </p:cNvPr>
          <p:cNvGraphicFramePr>
            <a:graphicFrameLocks noGrp="1"/>
          </p:cNvGraphicFramePr>
          <p:nvPr/>
        </p:nvGraphicFramePr>
        <p:xfrm>
          <a:off x="1883121" y="2430771"/>
          <a:ext cx="8132024" cy="1854200"/>
        </p:xfrm>
        <a:graphic>
          <a:graphicData uri="http://schemas.openxmlformats.org/drawingml/2006/table">
            <a:tbl>
              <a:tblPr firstRow="1" bandRow="1">
                <a:tableStyleId>{5C22544A-7EE6-4342-B048-85BDC9FD1C3A}</a:tableStyleId>
              </a:tblPr>
              <a:tblGrid>
                <a:gridCol w="4068024">
                  <a:extLst>
                    <a:ext uri="{9D8B030D-6E8A-4147-A177-3AD203B41FA5}">
                      <a16:colId xmlns:a16="http://schemas.microsoft.com/office/drawing/2014/main" val="2331397948"/>
                    </a:ext>
                  </a:extLst>
                </a:gridCol>
                <a:gridCol w="4064000">
                  <a:extLst>
                    <a:ext uri="{9D8B030D-6E8A-4147-A177-3AD203B41FA5}">
                      <a16:colId xmlns:a16="http://schemas.microsoft.com/office/drawing/2014/main" val="635605115"/>
                    </a:ext>
                  </a:extLst>
                </a:gridCol>
              </a:tblGrid>
              <a:tr h="370840">
                <a:tc>
                  <a:txBody>
                    <a:bodyPr/>
                    <a:lstStyle/>
                    <a:p>
                      <a:r>
                        <a:rPr lang="en-US" dirty="0"/>
                        <a:t>Company’s Name</a:t>
                      </a:r>
                    </a:p>
                  </a:txBody>
                  <a:tcPr/>
                </a:tc>
                <a:tc>
                  <a:txBody>
                    <a:bodyPr/>
                    <a:lstStyle/>
                    <a:p>
                      <a:r>
                        <a:rPr lang="en-US" dirty="0"/>
                        <a:t>Bid Amount</a:t>
                      </a:r>
                    </a:p>
                  </a:txBody>
                  <a:tcPr/>
                </a:tc>
                <a:extLst>
                  <a:ext uri="{0D108BD9-81ED-4DB2-BD59-A6C34878D82A}">
                    <a16:rowId xmlns:a16="http://schemas.microsoft.com/office/drawing/2014/main" val="4289078753"/>
                  </a:ext>
                </a:extLst>
              </a:tr>
              <a:tr h="370840">
                <a:tc>
                  <a:txBody>
                    <a:bodyPr/>
                    <a:lstStyle/>
                    <a:p>
                      <a:r>
                        <a:rPr lang="en-US" dirty="0"/>
                        <a:t>Norton’s Home Improvements</a:t>
                      </a:r>
                    </a:p>
                  </a:txBody>
                  <a:tcPr/>
                </a:tc>
                <a:tc>
                  <a:txBody>
                    <a:bodyPr/>
                    <a:lstStyle/>
                    <a:p>
                      <a:r>
                        <a:rPr lang="en-US" dirty="0"/>
                        <a:t>$1,068,802.06</a:t>
                      </a:r>
                    </a:p>
                  </a:txBody>
                  <a:tcPr/>
                </a:tc>
                <a:extLst>
                  <a:ext uri="{0D108BD9-81ED-4DB2-BD59-A6C34878D82A}">
                    <a16:rowId xmlns:a16="http://schemas.microsoft.com/office/drawing/2014/main" val="173632958"/>
                  </a:ext>
                </a:extLst>
              </a:tr>
              <a:tr h="370840">
                <a:tc>
                  <a:txBody>
                    <a:bodyPr/>
                    <a:lstStyle/>
                    <a:p>
                      <a:r>
                        <a:rPr lang="en-US" dirty="0"/>
                        <a:t>Curt’s Construction</a:t>
                      </a:r>
                    </a:p>
                  </a:txBody>
                  <a:tcPr/>
                </a:tc>
                <a:tc>
                  <a:txBody>
                    <a:bodyPr/>
                    <a:lstStyle/>
                    <a:p>
                      <a:r>
                        <a:rPr lang="en-US" dirty="0"/>
                        <a:t>$1,253,578.50</a:t>
                      </a:r>
                    </a:p>
                  </a:txBody>
                  <a:tcPr/>
                </a:tc>
                <a:extLst>
                  <a:ext uri="{0D108BD9-81ED-4DB2-BD59-A6C34878D82A}">
                    <a16:rowId xmlns:a16="http://schemas.microsoft.com/office/drawing/2014/main" val="2850690478"/>
                  </a:ext>
                </a:extLst>
              </a:tr>
              <a:tr h="370840">
                <a:tc>
                  <a:txBody>
                    <a:bodyPr/>
                    <a:lstStyle/>
                    <a:p>
                      <a:r>
                        <a:rPr lang="en-US" dirty="0">
                          <a:highlight>
                            <a:srgbClr val="FFFF00"/>
                          </a:highlight>
                        </a:rPr>
                        <a:t>Anderson Columbia Co., Inc.</a:t>
                      </a:r>
                    </a:p>
                  </a:txBody>
                  <a:tcPr/>
                </a:tc>
                <a:tc>
                  <a:txBody>
                    <a:bodyPr/>
                    <a:lstStyle/>
                    <a:p>
                      <a:r>
                        <a:rPr lang="en-US" dirty="0">
                          <a:highlight>
                            <a:srgbClr val="FFFF00"/>
                          </a:highlight>
                        </a:rPr>
                        <a:t>$   804,750.05</a:t>
                      </a:r>
                    </a:p>
                  </a:txBody>
                  <a:tcPr/>
                </a:tc>
                <a:extLst>
                  <a:ext uri="{0D108BD9-81ED-4DB2-BD59-A6C34878D82A}">
                    <a16:rowId xmlns:a16="http://schemas.microsoft.com/office/drawing/2014/main" val="2677783328"/>
                  </a:ext>
                </a:extLst>
              </a:tr>
              <a:tr h="370840">
                <a:tc>
                  <a:txBody>
                    <a:bodyPr/>
                    <a:lstStyle/>
                    <a:p>
                      <a:r>
                        <a:rPr lang="en-US" dirty="0"/>
                        <a:t>C.A. Boone Construction</a:t>
                      </a:r>
                    </a:p>
                  </a:txBody>
                  <a:tcPr/>
                </a:tc>
                <a:tc>
                  <a:txBody>
                    <a:bodyPr/>
                    <a:lstStyle/>
                    <a:p>
                      <a:r>
                        <a:rPr lang="en-US" dirty="0"/>
                        <a:t>$1,093,000.00</a:t>
                      </a:r>
                    </a:p>
                  </a:txBody>
                  <a:tcPr/>
                </a:tc>
                <a:extLst>
                  <a:ext uri="{0D108BD9-81ED-4DB2-BD59-A6C34878D82A}">
                    <a16:rowId xmlns:a16="http://schemas.microsoft.com/office/drawing/2014/main" val="884775212"/>
                  </a:ext>
                </a:extLst>
              </a:tr>
            </a:tbl>
          </a:graphicData>
        </a:graphic>
      </p:graphicFrame>
    </p:spTree>
    <p:extLst>
      <p:ext uri="{BB962C8B-B14F-4D97-AF65-F5344CB8AC3E}">
        <p14:creationId xmlns:p14="http://schemas.microsoft.com/office/powerpoint/2010/main" val="17251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24B67-4E3E-F050-73EE-CA7A22C0D9D1}"/>
              </a:ext>
            </a:extLst>
          </p:cNvPr>
          <p:cNvSpPr>
            <a:spLocks noGrp="1"/>
          </p:cNvSpPr>
          <p:nvPr>
            <p:ph type="title"/>
          </p:nvPr>
        </p:nvSpPr>
        <p:spPr/>
        <p:txBody>
          <a:bodyPr/>
          <a:lstStyle/>
          <a:p>
            <a:r>
              <a:rPr lang="en-US" dirty="0"/>
              <a:t>Rum Island Tree Removal</a:t>
            </a:r>
          </a:p>
        </p:txBody>
      </p:sp>
      <p:sp>
        <p:nvSpPr>
          <p:cNvPr id="3" name="Content Placeholder 2">
            <a:extLst>
              <a:ext uri="{FF2B5EF4-FFF2-40B4-BE49-F238E27FC236}">
                <a16:creationId xmlns:a16="http://schemas.microsoft.com/office/drawing/2014/main" id="{E9DF1820-62B5-C464-3147-78FCEA18BFC1}"/>
              </a:ext>
            </a:extLst>
          </p:cNvPr>
          <p:cNvSpPr>
            <a:spLocks noGrp="1"/>
          </p:cNvSpPr>
          <p:nvPr>
            <p:ph sz="quarter" idx="1"/>
          </p:nvPr>
        </p:nvSpPr>
        <p:spPr/>
        <p:txBody>
          <a:bodyPr/>
          <a:lstStyle/>
          <a:p>
            <a:endParaRPr lang="en-US" dirty="0"/>
          </a:p>
          <a:p>
            <a:r>
              <a:rPr lang="en-US" dirty="0"/>
              <a:t>December 18, 2025 BOCC voted to keep tree in place to stabilize the shoreline.</a:t>
            </a:r>
          </a:p>
          <a:p>
            <a:endParaRPr lang="en-US" dirty="0"/>
          </a:p>
          <a:p>
            <a:r>
              <a:rPr lang="en-US" dirty="0"/>
              <a:t>The health of the tree has been reviewed, and it is believed that it is in a decaying state.</a:t>
            </a:r>
          </a:p>
          <a:p>
            <a:endParaRPr lang="en-US" dirty="0"/>
          </a:p>
          <a:p>
            <a:endParaRPr lang="en-US" dirty="0"/>
          </a:p>
          <a:p>
            <a:endParaRPr lang="en-US" dirty="0"/>
          </a:p>
          <a:p>
            <a:pPr marL="0" indent="0">
              <a:buNone/>
            </a:pPr>
            <a:endParaRPr lang="en-US" dirty="0"/>
          </a:p>
          <a:p>
            <a:endParaRPr lang="en-US" dirty="0"/>
          </a:p>
          <a:p>
            <a:r>
              <a:rPr lang="en-US" b="1" dirty="0"/>
              <a:t>Discussion</a:t>
            </a:r>
          </a:p>
        </p:txBody>
      </p:sp>
      <p:sp>
        <p:nvSpPr>
          <p:cNvPr id="4" name="Slide Number Placeholder 3">
            <a:extLst>
              <a:ext uri="{FF2B5EF4-FFF2-40B4-BE49-F238E27FC236}">
                <a16:creationId xmlns:a16="http://schemas.microsoft.com/office/drawing/2014/main" id="{4760965A-856B-68B7-CBAE-04FCA85F36DF}"/>
              </a:ext>
            </a:extLst>
          </p:cNvPr>
          <p:cNvSpPr>
            <a:spLocks noGrp="1"/>
          </p:cNvSpPr>
          <p:nvPr>
            <p:ph type="sldNum" sz="quarter" idx="12"/>
          </p:nvPr>
        </p:nvSpPr>
        <p:spPr/>
        <p:txBody>
          <a:bodyPr/>
          <a:lstStyle/>
          <a:p>
            <a:pPr>
              <a:defRPr/>
            </a:pPr>
            <a:fld id="{9E69984C-E881-4E59-A7D8-E453CEAFE00A}" type="slidenum">
              <a:rPr lang="en-US" smtClean="0"/>
              <a:pPr>
                <a:defRPr/>
              </a:pPr>
              <a:t>6</a:t>
            </a:fld>
            <a:endParaRPr lang="en-US" dirty="0"/>
          </a:p>
        </p:txBody>
      </p:sp>
    </p:spTree>
    <p:extLst>
      <p:ext uri="{BB962C8B-B14F-4D97-AF65-F5344CB8AC3E}">
        <p14:creationId xmlns:p14="http://schemas.microsoft.com/office/powerpoint/2010/main" val="1569988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75351-5DAE-7899-77B2-BF4378CA3374}"/>
              </a:ext>
            </a:extLst>
          </p:cNvPr>
          <p:cNvSpPr>
            <a:spLocks noGrp="1"/>
          </p:cNvSpPr>
          <p:nvPr>
            <p:ph type="title"/>
          </p:nvPr>
        </p:nvSpPr>
        <p:spPr/>
        <p:txBody>
          <a:bodyPr/>
          <a:lstStyle/>
          <a:p>
            <a:r>
              <a:rPr lang="en-US" dirty="0"/>
              <a:t>Assisting Alachua County with Asphalt Repairs</a:t>
            </a:r>
          </a:p>
        </p:txBody>
      </p:sp>
      <p:sp>
        <p:nvSpPr>
          <p:cNvPr id="3" name="Content Placeholder 2">
            <a:extLst>
              <a:ext uri="{FF2B5EF4-FFF2-40B4-BE49-F238E27FC236}">
                <a16:creationId xmlns:a16="http://schemas.microsoft.com/office/drawing/2014/main" id="{91172291-DA3A-F502-FD15-109C58C065C7}"/>
              </a:ext>
            </a:extLst>
          </p:cNvPr>
          <p:cNvSpPr>
            <a:spLocks noGrp="1"/>
          </p:cNvSpPr>
          <p:nvPr>
            <p:ph sz="quarter" idx="1"/>
          </p:nvPr>
        </p:nvSpPr>
        <p:spPr/>
        <p:txBody>
          <a:bodyPr/>
          <a:lstStyle/>
          <a:p>
            <a:endParaRPr lang="en-US" dirty="0"/>
          </a:p>
          <a:p>
            <a:r>
              <a:rPr lang="en-US" dirty="0"/>
              <a:t>This proposes an interlocal agreement on Assisting Alachua County with Asphalt Repairs.</a:t>
            </a:r>
          </a:p>
          <a:p>
            <a:endParaRPr lang="en-US" dirty="0"/>
          </a:p>
          <a:p>
            <a:r>
              <a:rPr lang="en-US" dirty="0"/>
              <a:t>Work will be performed on weekends. </a:t>
            </a:r>
          </a:p>
          <a:p>
            <a:endParaRPr lang="en-US" dirty="0"/>
          </a:p>
          <a:p>
            <a:r>
              <a:rPr lang="en-US" dirty="0"/>
              <a:t>Alachua County will reimburse the County for time, equipment and materials used. </a:t>
            </a:r>
          </a:p>
          <a:p>
            <a:endParaRPr lang="en-US" dirty="0"/>
          </a:p>
          <a:p>
            <a:endParaRPr lang="en-US" dirty="0"/>
          </a:p>
          <a:p>
            <a:endParaRPr lang="en-US" dirty="0"/>
          </a:p>
          <a:p>
            <a:r>
              <a:rPr lang="en-US" b="1" dirty="0"/>
              <a:t>Recommended Motion</a:t>
            </a:r>
            <a:r>
              <a:rPr lang="en-US" dirty="0"/>
              <a:t>: Approval Interlocal Agreement to allow the Couty’s Public Works crews to assist Alachua County Public Works with asphalt repairs on weekends.</a:t>
            </a:r>
          </a:p>
        </p:txBody>
      </p:sp>
      <p:sp>
        <p:nvSpPr>
          <p:cNvPr id="4" name="Slide Number Placeholder 3">
            <a:extLst>
              <a:ext uri="{FF2B5EF4-FFF2-40B4-BE49-F238E27FC236}">
                <a16:creationId xmlns:a16="http://schemas.microsoft.com/office/drawing/2014/main" id="{33388D26-5C67-9F5B-5A5A-1B66913FD8E4}"/>
              </a:ext>
            </a:extLst>
          </p:cNvPr>
          <p:cNvSpPr>
            <a:spLocks noGrp="1"/>
          </p:cNvSpPr>
          <p:nvPr>
            <p:ph type="sldNum" sz="quarter" idx="12"/>
          </p:nvPr>
        </p:nvSpPr>
        <p:spPr/>
        <p:txBody>
          <a:bodyPr/>
          <a:lstStyle/>
          <a:p>
            <a:pPr>
              <a:defRPr/>
            </a:pPr>
            <a:fld id="{9E69984C-E881-4E59-A7D8-E453CEAFE00A}" type="slidenum">
              <a:rPr lang="en-US" smtClean="0"/>
              <a:pPr>
                <a:defRPr/>
              </a:pPr>
              <a:t>7</a:t>
            </a:fld>
            <a:endParaRPr lang="en-US" dirty="0"/>
          </a:p>
        </p:txBody>
      </p:sp>
    </p:spTree>
    <p:extLst>
      <p:ext uri="{BB962C8B-B14F-4D97-AF65-F5344CB8AC3E}">
        <p14:creationId xmlns:p14="http://schemas.microsoft.com/office/powerpoint/2010/main" val="4106152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057400"/>
            <a:ext cx="8305800" cy="1143000"/>
          </a:xfrm>
        </p:spPr>
        <p:txBody>
          <a:bodyPr>
            <a:normAutofit fontScale="90000"/>
          </a:bodyPr>
          <a:lstStyle/>
          <a:p>
            <a:pPr algn="ctr" eaLnBrk="1" fontAlgn="auto" hangingPunct="1">
              <a:spcAft>
                <a:spcPts val="0"/>
              </a:spcAft>
              <a:defRPr/>
            </a:pPr>
            <a:r>
              <a:rPr lang="en-US" dirty="0"/>
              <a:t>Board of County Commissioners</a:t>
            </a:r>
            <a:br>
              <a:rPr lang="en-US" dirty="0"/>
            </a:br>
            <a:endParaRPr lang="en-US" b="1" dirty="0">
              <a:latin typeface="+mn-lt"/>
            </a:endParaRPr>
          </a:p>
        </p:txBody>
      </p:sp>
      <p:sp>
        <p:nvSpPr>
          <p:cNvPr id="6147" name="Subtitle 2"/>
          <p:cNvSpPr>
            <a:spLocks noGrp="1"/>
          </p:cNvSpPr>
          <p:nvPr>
            <p:ph type="body" idx="4294967295"/>
          </p:nvPr>
        </p:nvSpPr>
        <p:spPr>
          <a:xfrm>
            <a:off x="2133600" y="2776537"/>
            <a:ext cx="7772400" cy="2093413"/>
          </a:xfrm>
        </p:spPr>
        <p:txBody>
          <a:bodyPr/>
          <a:lstStyle/>
          <a:p>
            <a:pPr algn="ctr">
              <a:buNone/>
            </a:pPr>
            <a:r>
              <a:rPr lang="en-US" altLang="en-US" sz="2400" dirty="0"/>
              <a:t>Regular Meeting</a:t>
            </a:r>
            <a:endParaRPr lang="en-US" dirty="0"/>
          </a:p>
          <a:p>
            <a:pPr algn="ctr">
              <a:buNone/>
            </a:pPr>
            <a:r>
              <a:rPr lang="en-US" altLang="en-US" sz="2400" dirty="0"/>
              <a:t>October 1, 2026</a:t>
            </a:r>
            <a:endParaRPr lang="en-US" dirty="0"/>
          </a:p>
          <a:p>
            <a:pPr algn="ctr">
              <a:buNone/>
            </a:pPr>
            <a:r>
              <a:rPr lang="en-US" altLang="en-US" sz="2400" dirty="0"/>
              <a:t>9:30 AM </a:t>
            </a:r>
            <a:endParaRPr lang="en-US" dirty="0"/>
          </a:p>
          <a:p>
            <a:pPr algn="ctr" eaLnBrk="1" hangingPunct="1">
              <a:buClr>
                <a:srgbClr val="025A02"/>
              </a:buClr>
              <a:buFont typeface="Wingdings 2" pitchFamily="18" charset="2"/>
              <a:buNone/>
            </a:pPr>
            <a:r>
              <a:rPr lang="en-US" altLang="en-US" sz="2400" dirty="0"/>
              <a:t>Columbia County School Board Administrative Complex</a:t>
            </a:r>
          </a:p>
        </p:txBody>
      </p:sp>
      <p:sp>
        <p:nvSpPr>
          <p:cNvPr id="3" name="Slide Number Placeholder 2"/>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14C5D6E7-9D8B-42BD-ADA0-DD002ABF2EC3}" type="slidenum">
              <a:rPr kumimoji="0" lang="en-US" sz="1400" b="0" i="0" u="none" strike="noStrike" kern="1200" cap="none" spc="0" normalizeH="0" baseline="0" noProof="0" smtClean="0">
                <a:ln>
                  <a:noFill/>
                </a:ln>
                <a:solidFill>
                  <a:srgbClr val="FFFFFF"/>
                </a:solidFill>
                <a:effectLst/>
                <a:uLnTx/>
                <a:uFillTx/>
                <a:latin typeface="Franklin Gothic Book"/>
                <a:ea typeface="+mj-ea"/>
                <a:cs typeface="+mj-cs"/>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en-US" sz="1400" b="0" i="0" u="none" strike="noStrike" kern="1200" cap="none" spc="0" normalizeH="0" baseline="0" noProof="0" dirty="0">
              <a:ln>
                <a:noFill/>
              </a:ln>
              <a:solidFill>
                <a:srgbClr val="FFFFFF"/>
              </a:solidFill>
              <a:effectLst/>
              <a:uLnTx/>
              <a:uFillTx/>
              <a:latin typeface="Franklin Gothic Book"/>
              <a:ea typeface="+mj-ea"/>
              <a:cs typeface="+mj-cs"/>
            </a:endParaRPr>
          </a:p>
        </p:txBody>
      </p:sp>
    </p:spTree>
    <p:extLst>
      <p:ext uri="{BB962C8B-B14F-4D97-AF65-F5344CB8AC3E}">
        <p14:creationId xmlns:p14="http://schemas.microsoft.com/office/powerpoint/2010/main" val="1663960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6720" y="274638"/>
            <a:ext cx="10281920" cy="1143000"/>
          </a:xfrm>
        </p:spPr>
        <p:txBody>
          <a:bodyPr/>
          <a:lstStyle/>
          <a:p>
            <a:r>
              <a:rPr lang="en-US" sz="3600" dirty="0">
                <a:latin typeface="Arial"/>
                <a:cs typeface="Arial"/>
              </a:rPr>
              <a:t>Resolution No. 2026R-54   Application and Permit Fee Schedule</a:t>
            </a:r>
          </a:p>
        </p:txBody>
      </p:sp>
      <p:sp>
        <p:nvSpPr>
          <p:cNvPr id="3" name="Content Placeholder 2"/>
          <p:cNvSpPr>
            <a:spLocks noGrp="1"/>
          </p:cNvSpPr>
          <p:nvPr>
            <p:ph sz="quarter" idx="1"/>
          </p:nvPr>
        </p:nvSpPr>
        <p:spPr/>
        <p:txBody>
          <a:bodyPr/>
          <a:lstStyle/>
          <a:p>
            <a:endParaRPr lang="en-US" dirty="0"/>
          </a:p>
          <a:p>
            <a:r>
              <a:rPr lang="en-US" dirty="0"/>
              <a:t>Recent legislation requires applications and permit fees have a reasonable relation to the actual cost of reviewing, processing and acting on the applications</a:t>
            </a:r>
          </a:p>
          <a:p>
            <a:endParaRPr lang="en-US" dirty="0"/>
          </a:p>
          <a:p>
            <a:r>
              <a:rPr lang="en-US" dirty="0"/>
              <a:t>Kimley Horn has conducted a study of the County's application and permit fees and has recommended a new fee schedule for building and zoning permits and applications</a:t>
            </a:r>
          </a:p>
          <a:p>
            <a:endParaRPr lang="en-US" dirty="0"/>
          </a:p>
          <a:p>
            <a:endParaRPr lang="en-US" dirty="0"/>
          </a:p>
          <a:p>
            <a:endParaRPr lang="en-US" dirty="0"/>
          </a:p>
          <a:p>
            <a:endParaRPr lang="en-US" dirty="0"/>
          </a:p>
          <a:p>
            <a:r>
              <a:rPr lang="en-US" b="1" dirty="0"/>
              <a:t>Recommended Motion: </a:t>
            </a:r>
            <a:r>
              <a:rPr lang="en-US" dirty="0"/>
              <a:t>Approve Resolution No. 2026R-54</a:t>
            </a:r>
            <a:endParaRPr lang="en-US" b="1" dirty="0"/>
          </a:p>
        </p:txBody>
      </p:sp>
      <p:sp>
        <p:nvSpPr>
          <p:cNvPr id="4" name="Slide Number Placeholder 3"/>
          <p:cNvSpPr>
            <a:spLocks noGrp="1"/>
          </p:cNvSpPr>
          <p:nvPr>
            <p:ph type="sldNum" sz="quarter" idx="12"/>
          </p:nvPr>
        </p:nvSpPr>
        <p:spPr/>
        <p:txBody>
          <a:bodyPr/>
          <a:lstStyle/>
          <a:p>
            <a:pPr>
              <a:defRPr/>
            </a:pPr>
            <a:fld id="{9E69984C-E881-4E59-A7D8-E453CEAFE00A}" type="slidenum">
              <a:rPr lang="en-US" smtClean="0"/>
              <a:pPr>
                <a:defRPr/>
              </a:pPr>
              <a:t>9</a:t>
            </a:fld>
            <a:endParaRPr lang="en-US" dirty="0"/>
          </a:p>
        </p:txBody>
      </p:sp>
    </p:spTree>
    <p:extLst>
      <p:ext uri="{BB962C8B-B14F-4D97-AF65-F5344CB8AC3E}">
        <p14:creationId xmlns:p14="http://schemas.microsoft.com/office/powerpoint/2010/main" val="3618234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C0975-E1D9-57B0-40FD-989F2F90BE95}"/>
              </a:ext>
            </a:extLst>
          </p:cNvPr>
          <p:cNvSpPr>
            <a:spLocks noGrp="1"/>
          </p:cNvSpPr>
          <p:nvPr>
            <p:ph type="title"/>
          </p:nvPr>
        </p:nvSpPr>
        <p:spPr/>
        <p:txBody>
          <a:bodyPr/>
          <a:lstStyle/>
          <a:p>
            <a:r>
              <a:rPr lang="en-US" dirty="0"/>
              <a:t>Drug-Free Workplace Policy</a:t>
            </a:r>
          </a:p>
        </p:txBody>
      </p:sp>
      <p:sp>
        <p:nvSpPr>
          <p:cNvPr id="3" name="Content Placeholder 2">
            <a:extLst>
              <a:ext uri="{FF2B5EF4-FFF2-40B4-BE49-F238E27FC236}">
                <a16:creationId xmlns:a16="http://schemas.microsoft.com/office/drawing/2014/main" id="{33FE5E04-B173-6C17-E9F3-60B93FA68F16}"/>
              </a:ext>
            </a:extLst>
          </p:cNvPr>
          <p:cNvSpPr>
            <a:spLocks noGrp="1"/>
          </p:cNvSpPr>
          <p:nvPr>
            <p:ph sz="quarter" idx="1"/>
          </p:nvPr>
        </p:nvSpPr>
        <p:spPr/>
        <p:txBody>
          <a:bodyPr/>
          <a:lstStyle/>
          <a:p>
            <a:endParaRPr lang="en-US" dirty="0"/>
          </a:p>
          <a:p>
            <a:r>
              <a:rPr lang="en-US" dirty="0"/>
              <a:t>Columbia County has a committee reviewing and updating policies on a regular basis, the first policy presented to the Board is the Drug-Free Workplace Policy</a:t>
            </a:r>
            <a:endParaRPr lang="en-US" dirty="0">
              <a:cs typeface="Arial"/>
            </a:endParaRPr>
          </a:p>
          <a:p>
            <a:endParaRPr lang="en-US" dirty="0"/>
          </a:p>
          <a:p>
            <a:endParaRPr lang="en-US" dirty="0"/>
          </a:p>
          <a:p>
            <a:endParaRPr lang="en-US" dirty="0"/>
          </a:p>
          <a:p>
            <a:endParaRPr lang="en-US" dirty="0"/>
          </a:p>
          <a:p>
            <a:endParaRPr lang="en-US" dirty="0"/>
          </a:p>
          <a:p>
            <a:endParaRPr lang="en-US" dirty="0"/>
          </a:p>
          <a:p>
            <a:endParaRPr lang="en-US" dirty="0"/>
          </a:p>
          <a:p>
            <a:r>
              <a:rPr lang="en-US" b="1" dirty="0"/>
              <a:t>Recommended Motion: </a:t>
            </a:r>
            <a:r>
              <a:rPr lang="en-US" dirty="0"/>
              <a:t>Approve Revised Drug-Free Workplace Policy</a:t>
            </a:r>
            <a:endParaRPr lang="en-US" b="1" dirty="0"/>
          </a:p>
        </p:txBody>
      </p:sp>
      <p:sp>
        <p:nvSpPr>
          <p:cNvPr id="4" name="Slide Number Placeholder 3">
            <a:extLst>
              <a:ext uri="{FF2B5EF4-FFF2-40B4-BE49-F238E27FC236}">
                <a16:creationId xmlns:a16="http://schemas.microsoft.com/office/drawing/2014/main" id="{813CFCF0-F724-C942-7654-0283924016F1}"/>
              </a:ext>
            </a:extLst>
          </p:cNvPr>
          <p:cNvSpPr>
            <a:spLocks noGrp="1"/>
          </p:cNvSpPr>
          <p:nvPr>
            <p:ph type="sldNum" sz="quarter" idx="12"/>
          </p:nvPr>
        </p:nvSpPr>
        <p:spPr/>
        <p:txBody>
          <a:bodyPr/>
          <a:lstStyle/>
          <a:p>
            <a:pPr>
              <a:defRPr/>
            </a:pPr>
            <a:fld id="{9E69984C-E881-4E59-A7D8-E453CEAFE00A}" type="slidenum">
              <a:rPr lang="en-US" smtClean="0"/>
              <a:pPr>
                <a:defRPr/>
              </a:pPr>
              <a:t>10</a:t>
            </a:fld>
            <a:endParaRPr lang="en-US" dirty="0"/>
          </a:p>
        </p:txBody>
      </p:sp>
    </p:spTree>
    <p:extLst>
      <p:ext uri="{BB962C8B-B14F-4D97-AF65-F5344CB8AC3E}">
        <p14:creationId xmlns:p14="http://schemas.microsoft.com/office/powerpoint/2010/main" val="2629549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CC996-BB90-0DAC-8730-F7B3EBC1A4B8}"/>
              </a:ext>
            </a:extLst>
          </p:cNvPr>
          <p:cNvSpPr>
            <a:spLocks noGrp="1"/>
          </p:cNvSpPr>
          <p:nvPr>
            <p:ph type="title"/>
          </p:nvPr>
        </p:nvSpPr>
        <p:spPr>
          <a:xfrm>
            <a:off x="1638677" y="274638"/>
            <a:ext cx="10248523" cy="1143000"/>
          </a:xfrm>
        </p:spPr>
        <p:txBody>
          <a:bodyPr/>
          <a:lstStyle/>
          <a:p>
            <a:r>
              <a:rPr lang="en-US" dirty="0"/>
              <a:t> </a:t>
            </a:r>
            <a:r>
              <a:rPr lang="en-US" sz="3600" dirty="0"/>
              <a:t>Suwannee Valley Tower Site</a:t>
            </a:r>
            <a:br>
              <a:rPr lang="en-US" sz="3600" dirty="0"/>
            </a:br>
            <a:r>
              <a:rPr lang="en-US" sz="3600" dirty="0"/>
              <a:t>Motorola Solutions</a:t>
            </a:r>
            <a:endParaRPr lang="en-US" dirty="0"/>
          </a:p>
        </p:txBody>
      </p:sp>
      <p:sp>
        <p:nvSpPr>
          <p:cNvPr id="3" name="Content Placeholder 2">
            <a:extLst>
              <a:ext uri="{FF2B5EF4-FFF2-40B4-BE49-F238E27FC236}">
                <a16:creationId xmlns:a16="http://schemas.microsoft.com/office/drawing/2014/main" id="{2265E09A-BB5F-F289-4C0B-5A2E8F46C894}"/>
              </a:ext>
            </a:extLst>
          </p:cNvPr>
          <p:cNvSpPr>
            <a:spLocks noGrp="1"/>
          </p:cNvSpPr>
          <p:nvPr>
            <p:ph sz="quarter" idx="1"/>
          </p:nvPr>
        </p:nvSpPr>
        <p:spPr/>
        <p:txBody>
          <a:bodyPr/>
          <a:lstStyle/>
          <a:p>
            <a:r>
              <a:rPr lang="en-US" dirty="0">
                <a:cs typeface="Arial"/>
              </a:rPr>
              <a:t>Phase II of the Suwannee Valley public safety tower site:  Contract with Motorola Solutions for $1,956,753</a:t>
            </a:r>
            <a:r>
              <a:rPr lang="en-US" dirty="0"/>
              <a:t> includes harden communication building,  microwave equipment, and multicarrier RF site and associated equipment</a:t>
            </a:r>
            <a:endParaRPr lang="en-US" dirty="0">
              <a:cs typeface="Arial"/>
            </a:endParaRPr>
          </a:p>
          <a:p>
            <a:endParaRPr lang="en-US" dirty="0"/>
          </a:p>
          <a:p>
            <a:r>
              <a:rPr lang="en-US" dirty="0"/>
              <a:t>This project s budgeted through a Legislative Appropriation and County funds</a:t>
            </a:r>
            <a:endParaRPr lang="en-US" dirty="0">
              <a:cs typeface="Arial"/>
            </a:endParaRPr>
          </a:p>
          <a:p>
            <a:endParaRPr lang="en-US" dirty="0"/>
          </a:p>
          <a:p>
            <a:endParaRPr lang="en-US" dirty="0"/>
          </a:p>
          <a:p>
            <a:r>
              <a:rPr lang="en-US" b="1" dirty="0"/>
              <a:t>Recommended Motion: </a:t>
            </a:r>
            <a:r>
              <a:rPr lang="en-US" dirty="0"/>
              <a:t>Approve Contract with Motorola Solutions for $1,956,753</a:t>
            </a:r>
            <a:endParaRPr lang="en-US" b="1" dirty="0"/>
          </a:p>
        </p:txBody>
      </p:sp>
      <p:sp>
        <p:nvSpPr>
          <p:cNvPr id="4" name="Slide Number Placeholder 3">
            <a:extLst>
              <a:ext uri="{FF2B5EF4-FFF2-40B4-BE49-F238E27FC236}">
                <a16:creationId xmlns:a16="http://schemas.microsoft.com/office/drawing/2014/main" id="{29D2FC51-54CF-05C7-0F9D-391EC4DBB0B5}"/>
              </a:ext>
            </a:extLst>
          </p:cNvPr>
          <p:cNvSpPr>
            <a:spLocks noGrp="1"/>
          </p:cNvSpPr>
          <p:nvPr>
            <p:ph type="sldNum" sz="quarter" idx="12"/>
          </p:nvPr>
        </p:nvSpPr>
        <p:spPr/>
        <p:txBody>
          <a:bodyPr/>
          <a:lstStyle/>
          <a:p>
            <a:pPr>
              <a:defRPr/>
            </a:pPr>
            <a:fld id="{9E69984C-E881-4E59-A7D8-E453CEAFE00A}" type="slidenum">
              <a:rPr lang="en-US" smtClean="0"/>
              <a:pPr>
                <a:defRPr/>
              </a:pPr>
              <a:t>11</a:t>
            </a:fld>
            <a:endParaRPr lang="en-US" dirty="0"/>
          </a:p>
        </p:txBody>
      </p:sp>
    </p:spTree>
    <p:extLst>
      <p:ext uri="{BB962C8B-B14F-4D97-AF65-F5344CB8AC3E}">
        <p14:creationId xmlns:p14="http://schemas.microsoft.com/office/powerpoint/2010/main" val="3503947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CC33B-5831-C8A6-CA03-D44AE31D6CDF}"/>
              </a:ext>
            </a:extLst>
          </p:cNvPr>
          <p:cNvSpPr>
            <a:spLocks noGrp="1"/>
          </p:cNvSpPr>
          <p:nvPr>
            <p:ph type="title"/>
          </p:nvPr>
        </p:nvSpPr>
        <p:spPr/>
        <p:txBody>
          <a:bodyPr/>
          <a:lstStyle/>
          <a:p>
            <a:r>
              <a:rPr lang="en-US" dirty="0"/>
              <a:t>Economic Development Agreement</a:t>
            </a:r>
            <a:br>
              <a:rPr lang="en-US" dirty="0"/>
            </a:br>
            <a:r>
              <a:rPr lang="en-US" sz="3600" dirty="0"/>
              <a:t>Recoil Trampoline</a:t>
            </a:r>
            <a:endParaRPr lang="en-US" dirty="0"/>
          </a:p>
        </p:txBody>
      </p:sp>
      <p:sp>
        <p:nvSpPr>
          <p:cNvPr id="3" name="Content Placeholder 2">
            <a:extLst>
              <a:ext uri="{FF2B5EF4-FFF2-40B4-BE49-F238E27FC236}">
                <a16:creationId xmlns:a16="http://schemas.microsoft.com/office/drawing/2014/main" id="{18E84E0D-19C8-6CB9-5A90-3FA3DC890EF3}"/>
              </a:ext>
            </a:extLst>
          </p:cNvPr>
          <p:cNvSpPr>
            <a:spLocks noGrp="1"/>
          </p:cNvSpPr>
          <p:nvPr>
            <p:ph sz="quarter" idx="1"/>
          </p:nvPr>
        </p:nvSpPr>
        <p:spPr/>
        <p:txBody>
          <a:bodyPr/>
          <a:lstStyle/>
          <a:p>
            <a:r>
              <a:rPr lang="en-US" dirty="0"/>
              <a:t>On February 19, 2026, the Economic Development Advisory Board unanimously approved a six-year ad valorem tax rebate of 75% of New Property and 50% of Tangible Property Taxes for Recoil Trampoline Park, previously known as Project Jumping Jelly Beans, based on a commitment of $3.5M capital investment, more than 30k sf facility, and 30 FTE</a:t>
            </a:r>
          </a:p>
          <a:p>
            <a:endParaRPr lang="en-US" dirty="0"/>
          </a:p>
          <a:p>
            <a:r>
              <a:rPr lang="en-US" dirty="0"/>
              <a:t>In addition to over 9k sf of indoor trampolines, the facility will include an indoor mini-kart course, arcade, laser tag, mini golf and several party rooms for birthday party rental, </a:t>
            </a:r>
            <a:r>
              <a:rPr lang="en-US" dirty="0" err="1"/>
              <a:t>etc</a:t>
            </a:r>
            <a:endParaRPr lang="en-US" dirty="0"/>
          </a:p>
          <a:p>
            <a:endParaRPr lang="en-US" dirty="0"/>
          </a:p>
          <a:p>
            <a:r>
              <a:rPr lang="en-US" dirty="0"/>
              <a:t>This incentive was then approved by the Board of County Commissioners on April 2, 2026. We now request that you approve the formal economic development agreement with Recoil Lake City, LLC</a:t>
            </a:r>
          </a:p>
          <a:p>
            <a:endParaRPr lang="en-US" dirty="0"/>
          </a:p>
          <a:p>
            <a:r>
              <a:rPr lang="en-US" b="1" dirty="0"/>
              <a:t>Recommended Motion: </a:t>
            </a:r>
            <a:r>
              <a:rPr lang="en-US" dirty="0"/>
              <a:t>Execute the Economic Development Agreement for a rebate of 75% New Property/50% Tangible Property with Recoil Lake City, LLC</a:t>
            </a:r>
            <a:endParaRPr lang="en-US" b="1" dirty="0"/>
          </a:p>
        </p:txBody>
      </p:sp>
      <p:sp>
        <p:nvSpPr>
          <p:cNvPr id="4" name="Slide Number Placeholder 3">
            <a:extLst>
              <a:ext uri="{FF2B5EF4-FFF2-40B4-BE49-F238E27FC236}">
                <a16:creationId xmlns:a16="http://schemas.microsoft.com/office/drawing/2014/main" id="{2425FD6C-67D2-D983-FFA2-4A094FEE7FA8}"/>
              </a:ext>
            </a:extLst>
          </p:cNvPr>
          <p:cNvSpPr>
            <a:spLocks noGrp="1"/>
          </p:cNvSpPr>
          <p:nvPr>
            <p:ph type="sldNum" sz="quarter" idx="12"/>
          </p:nvPr>
        </p:nvSpPr>
        <p:spPr/>
        <p:txBody>
          <a:bodyPr/>
          <a:lstStyle/>
          <a:p>
            <a:pPr>
              <a:defRPr/>
            </a:pPr>
            <a:fld id="{9E69984C-E881-4E59-A7D8-E453CEAFE00A}" type="slidenum">
              <a:rPr lang="en-US" smtClean="0"/>
              <a:pPr>
                <a:defRPr/>
              </a:pPr>
              <a:t>12</a:t>
            </a:fld>
            <a:endParaRPr lang="en-US" dirty="0"/>
          </a:p>
        </p:txBody>
      </p:sp>
    </p:spTree>
    <p:extLst>
      <p:ext uri="{BB962C8B-B14F-4D97-AF65-F5344CB8AC3E}">
        <p14:creationId xmlns:p14="http://schemas.microsoft.com/office/powerpoint/2010/main" val="4025919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3B96A-FAAA-0E7C-AD05-D3EF87B3C02B}"/>
              </a:ext>
            </a:extLst>
          </p:cNvPr>
          <p:cNvSpPr>
            <a:spLocks noGrp="1"/>
          </p:cNvSpPr>
          <p:nvPr>
            <p:ph type="title"/>
          </p:nvPr>
        </p:nvSpPr>
        <p:spPr>
          <a:xfrm>
            <a:off x="1665838" y="274638"/>
            <a:ext cx="10022186" cy="1143000"/>
          </a:xfrm>
        </p:spPr>
        <p:txBody>
          <a:bodyPr/>
          <a:lstStyle/>
          <a:p>
            <a:r>
              <a:rPr lang="en-US" sz="2800" dirty="0"/>
              <a:t>OPERATION OF THE COLUMBIA COUNTY HEALTH DEPARTMENT</a:t>
            </a:r>
            <a:br>
              <a:rPr lang="en-US" sz="2800" dirty="0"/>
            </a:br>
            <a:r>
              <a:rPr lang="en-US" sz="3600" dirty="0"/>
              <a:t>Florida Department of Health</a:t>
            </a:r>
            <a:endParaRPr lang="en-US" sz="2800" dirty="0"/>
          </a:p>
        </p:txBody>
      </p:sp>
      <p:sp>
        <p:nvSpPr>
          <p:cNvPr id="3" name="Content Placeholder 2">
            <a:extLst>
              <a:ext uri="{FF2B5EF4-FFF2-40B4-BE49-F238E27FC236}">
                <a16:creationId xmlns:a16="http://schemas.microsoft.com/office/drawing/2014/main" id="{AE51D240-2273-0754-6F86-D23FE4B62A47}"/>
              </a:ext>
            </a:extLst>
          </p:cNvPr>
          <p:cNvSpPr>
            <a:spLocks noGrp="1"/>
          </p:cNvSpPr>
          <p:nvPr>
            <p:ph sz="quarter" idx="1"/>
          </p:nvPr>
        </p:nvSpPr>
        <p:spPr/>
        <p:txBody>
          <a:bodyPr/>
          <a:lstStyle/>
          <a:p>
            <a:endParaRPr lang="en-US" dirty="0"/>
          </a:p>
          <a:p>
            <a:r>
              <a:rPr lang="en-US" dirty="0"/>
              <a:t>Annually the County and the Florida Department of Health execute a contract for the operations of the Columbia County Health Department, known as the DOH Core Contract</a:t>
            </a:r>
            <a:endParaRPr lang="en-US" dirty="0">
              <a:cs typeface="Arial"/>
            </a:endParaRPr>
          </a:p>
          <a:p>
            <a:endParaRPr lang="en-US"/>
          </a:p>
          <a:p>
            <a:r>
              <a:rPr lang="en-US" dirty="0"/>
              <a:t>The Contract is effective October 1, 2026</a:t>
            </a:r>
          </a:p>
          <a:p>
            <a:endParaRPr lang="en-US" dirty="0"/>
          </a:p>
          <a:p>
            <a:pPr marL="0" indent="0">
              <a:buNone/>
            </a:pPr>
            <a:endParaRPr lang="en-US" dirty="0">
              <a:cs typeface="Arial"/>
            </a:endParaRPr>
          </a:p>
          <a:p>
            <a:endParaRPr lang="en-US" dirty="0">
              <a:cs typeface="Arial"/>
            </a:endParaRPr>
          </a:p>
          <a:p>
            <a:endParaRPr lang="en-US" dirty="0">
              <a:cs typeface="Arial"/>
            </a:endParaRPr>
          </a:p>
          <a:p>
            <a:r>
              <a:rPr lang="en-US" b="1" dirty="0"/>
              <a:t>Recommended Motion: </a:t>
            </a:r>
            <a:r>
              <a:rPr lang="en-US" dirty="0"/>
              <a:t>Approve Contract for contract year 2026-2027 for the operation of the Columbia County Health Department</a:t>
            </a:r>
            <a:endParaRPr lang="en-US" b="1" dirty="0"/>
          </a:p>
        </p:txBody>
      </p:sp>
      <p:sp>
        <p:nvSpPr>
          <p:cNvPr id="4" name="Slide Number Placeholder 3">
            <a:extLst>
              <a:ext uri="{FF2B5EF4-FFF2-40B4-BE49-F238E27FC236}">
                <a16:creationId xmlns:a16="http://schemas.microsoft.com/office/drawing/2014/main" id="{D2B40DD4-DA2D-E5BA-5F4B-0BD5738332F3}"/>
              </a:ext>
            </a:extLst>
          </p:cNvPr>
          <p:cNvSpPr>
            <a:spLocks noGrp="1"/>
          </p:cNvSpPr>
          <p:nvPr>
            <p:ph type="sldNum" sz="quarter" idx="12"/>
          </p:nvPr>
        </p:nvSpPr>
        <p:spPr/>
        <p:txBody>
          <a:bodyPr/>
          <a:lstStyle/>
          <a:p>
            <a:pPr>
              <a:defRPr/>
            </a:pPr>
            <a:fld id="{9E69984C-E881-4E59-A7D8-E453CEAFE00A}" type="slidenum">
              <a:rPr lang="en-US" smtClean="0"/>
              <a:pPr>
                <a:defRPr/>
              </a:pPr>
              <a:t>13</a:t>
            </a:fld>
            <a:endParaRPr lang="en-US" dirty="0"/>
          </a:p>
        </p:txBody>
      </p:sp>
    </p:spTree>
    <p:extLst>
      <p:ext uri="{BB962C8B-B14F-4D97-AF65-F5344CB8AC3E}">
        <p14:creationId xmlns:p14="http://schemas.microsoft.com/office/powerpoint/2010/main" val="894117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8E6B1-277D-ED93-57FF-4AAFB836B97F}"/>
              </a:ext>
            </a:extLst>
          </p:cNvPr>
          <p:cNvSpPr>
            <a:spLocks noGrp="1"/>
          </p:cNvSpPr>
          <p:nvPr>
            <p:ph type="title"/>
          </p:nvPr>
        </p:nvSpPr>
        <p:spPr/>
        <p:txBody>
          <a:bodyPr/>
          <a:lstStyle/>
          <a:p>
            <a:r>
              <a:rPr lang="en-US" dirty="0"/>
              <a:t>Grant Agreement</a:t>
            </a:r>
            <a:br>
              <a:rPr lang="en-US" dirty="0"/>
            </a:br>
            <a:r>
              <a:rPr lang="en-US" b="0" dirty="0"/>
              <a:t> </a:t>
            </a:r>
            <a:r>
              <a:rPr lang="en-US" dirty="0"/>
              <a:t>Florida Sports Foundation Event</a:t>
            </a:r>
          </a:p>
        </p:txBody>
      </p:sp>
      <p:sp>
        <p:nvSpPr>
          <p:cNvPr id="3" name="Content Placeholder 2">
            <a:extLst>
              <a:ext uri="{FF2B5EF4-FFF2-40B4-BE49-F238E27FC236}">
                <a16:creationId xmlns:a16="http://schemas.microsoft.com/office/drawing/2014/main" id="{EAE05A5C-3308-F8C9-0C83-DBCCB028B278}"/>
              </a:ext>
            </a:extLst>
          </p:cNvPr>
          <p:cNvSpPr>
            <a:spLocks noGrp="1"/>
          </p:cNvSpPr>
          <p:nvPr>
            <p:ph sz="quarter" idx="1"/>
          </p:nvPr>
        </p:nvSpPr>
        <p:spPr/>
        <p:txBody>
          <a:bodyPr/>
          <a:lstStyle/>
          <a:p>
            <a:endParaRPr lang="en-US" dirty="0"/>
          </a:p>
          <a:p>
            <a:r>
              <a:rPr lang="en-US" dirty="0"/>
              <a:t>Grant agreement for the Florida Sports Foundation Event Grant in the amount of $3,000</a:t>
            </a:r>
          </a:p>
          <a:p>
            <a:endParaRPr lang="en-US" dirty="0"/>
          </a:p>
          <a:p>
            <a:r>
              <a:rPr lang="en-US" dirty="0">
                <a:ea typeface="+mn-lt"/>
                <a:cs typeface="+mn-lt"/>
              </a:rPr>
              <a:t>2026 SCL USA Florida (Strongman CL) to be held October 10, 2026  </a:t>
            </a:r>
            <a:endParaRPr lang="en-US" dirty="0"/>
          </a:p>
          <a:p>
            <a:endParaRPr lang="en-US" dirty="0"/>
          </a:p>
          <a:p>
            <a:endParaRPr lang="en-US" dirty="0"/>
          </a:p>
          <a:p>
            <a:endParaRPr lang="en-US" dirty="0"/>
          </a:p>
          <a:p>
            <a:endParaRPr lang="en-US" dirty="0"/>
          </a:p>
          <a:p>
            <a:endParaRPr lang="en-US" dirty="0"/>
          </a:p>
          <a:p>
            <a:endParaRPr lang="en-US" dirty="0"/>
          </a:p>
          <a:p>
            <a:r>
              <a:rPr lang="en-US" b="1" dirty="0"/>
              <a:t>Recommended Motion: </a:t>
            </a:r>
            <a:r>
              <a:rPr lang="en-US" dirty="0"/>
              <a:t>Approve Florida Sports Foundation Grant Agreement</a:t>
            </a:r>
            <a:endParaRPr lang="en-US" b="1" dirty="0"/>
          </a:p>
        </p:txBody>
      </p:sp>
      <p:sp>
        <p:nvSpPr>
          <p:cNvPr id="4" name="Slide Number Placeholder 3">
            <a:extLst>
              <a:ext uri="{FF2B5EF4-FFF2-40B4-BE49-F238E27FC236}">
                <a16:creationId xmlns:a16="http://schemas.microsoft.com/office/drawing/2014/main" id="{7C5184C3-0A84-C27F-DA5F-34FA059513AB}"/>
              </a:ext>
            </a:extLst>
          </p:cNvPr>
          <p:cNvSpPr>
            <a:spLocks noGrp="1"/>
          </p:cNvSpPr>
          <p:nvPr>
            <p:ph type="sldNum" sz="quarter" idx="12"/>
          </p:nvPr>
        </p:nvSpPr>
        <p:spPr/>
        <p:txBody>
          <a:bodyPr/>
          <a:lstStyle/>
          <a:p>
            <a:pPr>
              <a:defRPr/>
            </a:pPr>
            <a:fld id="{9E69984C-E881-4E59-A7D8-E453CEAFE00A}" type="slidenum">
              <a:rPr lang="en-US" smtClean="0"/>
              <a:pPr>
                <a:defRPr/>
              </a:pPr>
              <a:t>14</a:t>
            </a:fld>
            <a:endParaRPr lang="en-US" dirty="0"/>
          </a:p>
        </p:txBody>
      </p:sp>
    </p:spTree>
    <p:extLst>
      <p:ext uri="{BB962C8B-B14F-4D97-AF65-F5344CB8AC3E}">
        <p14:creationId xmlns:p14="http://schemas.microsoft.com/office/powerpoint/2010/main" val="4007366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93296-E5B0-D3D1-0B7C-CCA384B4ECC4}"/>
              </a:ext>
            </a:extLst>
          </p:cNvPr>
          <p:cNvSpPr>
            <a:spLocks noGrp="1"/>
          </p:cNvSpPr>
          <p:nvPr>
            <p:ph type="title"/>
          </p:nvPr>
        </p:nvSpPr>
        <p:spPr/>
        <p:txBody>
          <a:bodyPr/>
          <a:lstStyle/>
          <a:p>
            <a:r>
              <a:rPr lang="en-US" dirty="0"/>
              <a:t>Freedom Monuments</a:t>
            </a:r>
            <a:br>
              <a:rPr lang="en-US" dirty="0"/>
            </a:br>
            <a:endParaRPr lang="en-US" dirty="0"/>
          </a:p>
        </p:txBody>
      </p:sp>
      <p:sp>
        <p:nvSpPr>
          <p:cNvPr id="3" name="Content Placeholder 2">
            <a:extLst>
              <a:ext uri="{FF2B5EF4-FFF2-40B4-BE49-F238E27FC236}">
                <a16:creationId xmlns:a16="http://schemas.microsoft.com/office/drawing/2014/main" id="{1F1A5434-80E9-8A62-0160-F8B7D93C1355}"/>
              </a:ext>
            </a:extLst>
          </p:cNvPr>
          <p:cNvSpPr>
            <a:spLocks noGrp="1"/>
          </p:cNvSpPr>
          <p:nvPr>
            <p:ph sz="quarter" idx="1"/>
          </p:nvPr>
        </p:nvSpPr>
        <p:spPr/>
        <p:txBody>
          <a:bodyPr/>
          <a:lstStyle/>
          <a:p>
            <a:endParaRPr lang="en-US" dirty="0"/>
          </a:p>
          <a:p>
            <a:r>
              <a:rPr lang="en-US" dirty="0"/>
              <a:t>The Foundation Forward, Inc donated to Columbia County several plaques, the Charters of Freedom,  to help commemorate the 250th Anniversary of the United States and promote understanding of our nation's founding</a:t>
            </a:r>
          </a:p>
          <a:p>
            <a:endParaRPr lang="en-US" dirty="0"/>
          </a:p>
          <a:p>
            <a:r>
              <a:rPr lang="en-US" dirty="0"/>
              <a:t>The City of Lake City and Columbia County have discussed locating the monuments in </a:t>
            </a:r>
            <a:r>
              <a:rPr lang="en-US" dirty="0" err="1"/>
              <a:t>Olustee</a:t>
            </a:r>
            <a:r>
              <a:rPr lang="en-US" dirty="0"/>
              <a:t> Park, with both parties donating funds toward site development,</a:t>
            </a:r>
            <a:endParaRPr lang="en-US" dirty="0">
              <a:cs typeface="Arial"/>
            </a:endParaRPr>
          </a:p>
          <a:p>
            <a:endParaRPr lang="en-US" dirty="0"/>
          </a:p>
          <a:p>
            <a:endParaRPr lang="en-US" dirty="0"/>
          </a:p>
          <a:p>
            <a:endParaRPr lang="en-US" dirty="0"/>
          </a:p>
          <a:p>
            <a:endParaRPr lang="en-US" dirty="0"/>
          </a:p>
          <a:p>
            <a:r>
              <a:rPr lang="en-US" b="1" dirty="0"/>
              <a:t>Recommended  Motion: </a:t>
            </a:r>
            <a:r>
              <a:rPr lang="en-US" dirty="0"/>
              <a:t>Approve donation for the Freedom Monument site development</a:t>
            </a:r>
            <a:endParaRPr lang="en-US" b="1" dirty="0"/>
          </a:p>
          <a:p>
            <a:endParaRPr lang="en-US" dirty="0"/>
          </a:p>
        </p:txBody>
      </p:sp>
      <p:sp>
        <p:nvSpPr>
          <p:cNvPr id="4" name="Slide Number Placeholder 3">
            <a:extLst>
              <a:ext uri="{FF2B5EF4-FFF2-40B4-BE49-F238E27FC236}">
                <a16:creationId xmlns:a16="http://schemas.microsoft.com/office/drawing/2014/main" id="{EB2CDDE4-80C3-3C56-FA48-50243755BC0F}"/>
              </a:ext>
            </a:extLst>
          </p:cNvPr>
          <p:cNvSpPr>
            <a:spLocks noGrp="1"/>
          </p:cNvSpPr>
          <p:nvPr>
            <p:ph type="sldNum" sz="quarter" idx="12"/>
          </p:nvPr>
        </p:nvSpPr>
        <p:spPr/>
        <p:txBody>
          <a:bodyPr/>
          <a:lstStyle/>
          <a:p>
            <a:pPr>
              <a:defRPr/>
            </a:pPr>
            <a:fld id="{9E69984C-E881-4E59-A7D8-E453CEAFE00A}" type="slidenum">
              <a:rPr lang="en-US" smtClean="0"/>
              <a:pPr>
                <a:defRPr/>
              </a:pPr>
              <a:t>15</a:t>
            </a:fld>
            <a:endParaRPr lang="en-US" dirty="0"/>
          </a:p>
        </p:txBody>
      </p:sp>
    </p:spTree>
    <p:extLst>
      <p:ext uri="{BB962C8B-B14F-4D97-AF65-F5344CB8AC3E}">
        <p14:creationId xmlns:p14="http://schemas.microsoft.com/office/powerpoint/2010/main" val="35735664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59a4bbb5-e228-46b0-888a-fbb6e3386770">
      <UserInfo>
        <DisplayName>Erica Jones</DisplayName>
        <AccountId>91</AccountId>
        <AccountType/>
      </UserInfo>
    </SharedWithUsers>
    <SharedWithDetails xmlns="59a4bbb5-e228-46b0-888a-fbb6e3386770" xsi:nil="true"/>
    <lcf76f155ced4ddcb4097134ff3c332f xmlns="59a4bbb5-e228-46b0-888a-fbb6e3386770">
      <Terms xmlns="http://schemas.microsoft.com/office/infopath/2007/PartnerControls"/>
    </lcf76f155ced4ddcb4097134ff3c332f>
    <TaxCatchAll xmlns="4fad09b9-7b9c-40a3-bfd9-4ea7b9cf3ad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02E9C835F96094FA00DDEB0AAEBF245" ma:contentTypeVersion="15" ma:contentTypeDescription="Create a new document." ma:contentTypeScope="" ma:versionID="e6713550cf3a09dcfc095b7196959f52">
  <xsd:schema xmlns:xsd="http://www.w3.org/2001/XMLSchema" xmlns:xs="http://www.w3.org/2001/XMLSchema" xmlns:p="http://schemas.microsoft.com/office/2006/metadata/properties" xmlns:ns2="59a4bbb5-e228-46b0-888a-fbb6e3386770" xmlns:ns3="4fad09b9-7b9c-40a3-bfd9-4ea7b9cf3add" targetNamespace="http://schemas.microsoft.com/office/2006/metadata/properties" ma:root="true" ma:fieldsID="db1e9ff2fd88318bae42654c23629a13" ns2:_="" ns3:_="">
    <xsd:import namespace="59a4bbb5-e228-46b0-888a-fbb6e3386770"/>
    <xsd:import namespace="4fad09b9-7b9c-40a3-bfd9-4ea7b9cf3add"/>
    <xsd:element name="properties">
      <xsd:complexType>
        <xsd:sequence>
          <xsd:element name="documentManagement">
            <xsd:complexType>
              <xsd:all>
                <xsd:element ref="ns2:SharedWithUsers" minOccurs="0"/>
                <xsd:element ref="ns2:SharedWithDetails"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a4bbb5-e228-46b0-888a-fbb6e3386770" elementFormDefault="qualified">
    <xsd:import namespace="http://schemas.microsoft.com/office/2006/documentManagement/types"/>
    <xsd:import namespace="http://schemas.microsoft.com/office/infopath/2007/PartnerControls"/>
    <xsd:element name="SharedWithUsers" ma:index="8" nillable="true" ma:displayName="Shared With" ma:list="UserInfo" ma:SearchPeopleOnly="false" ma:internalName="SharedWithUsers" ma:readOnly="fals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false">
      <xsd:simpleType>
        <xsd:restriction base="dms:Note">
          <xsd:maxLength value="255"/>
        </xsd:restriction>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BillingMetadata" ma:index="17" nillable="true" ma:displayName="MediaServiceBillingMetadata" ma:hidden="true" ma:internalName="MediaServiceBillingMetadata"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4dd7d823-aefd-4623-b603-ca21e48a540f"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fad09b9-7b9c-40a3-bfd9-4ea7b9cf3add"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7b88835f-c8dc-438c-8916-bcda9f1dd0f2}" ma:internalName="TaxCatchAll" ma:showField="CatchAllData" ma:web="4fad09b9-7b9c-40a3-bfd9-4ea7b9cf3a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C1155B6-2FFD-451B-94D1-2F307D1C175F}">
  <ds:schemaRefs>
    <ds:schemaRef ds:uri="http://schemas.microsoft.com/office/infopath/2007/PartnerControls"/>
    <ds:schemaRef ds:uri="http://schemas.microsoft.com/office/2006/metadata/properties"/>
    <ds:schemaRef ds:uri="http://schemas.openxmlformats.org/package/2006/metadata/core-properties"/>
    <ds:schemaRef ds:uri="http://www.w3.org/XML/1998/namespace"/>
    <ds:schemaRef ds:uri="http://purl.org/dc/terms/"/>
    <ds:schemaRef ds:uri="http://schemas.microsoft.com/office/2006/documentManagement/types"/>
    <ds:schemaRef ds:uri="4fad09b9-7b9c-40a3-bfd9-4ea7b9cf3add"/>
    <ds:schemaRef ds:uri="59a4bbb5-e228-46b0-888a-fbb6e3386770"/>
    <ds:schemaRef ds:uri="http://purl.org/dc/dcmitype/"/>
    <ds:schemaRef ds:uri="http://purl.org/dc/elements/1.1/"/>
  </ds:schemaRefs>
</ds:datastoreItem>
</file>

<file path=customXml/itemProps2.xml><?xml version="1.0" encoding="utf-8"?>
<ds:datastoreItem xmlns:ds="http://schemas.openxmlformats.org/officeDocument/2006/customXml" ds:itemID="{3B15B8EA-375C-413E-93D7-7209CDBF525F}">
  <ds:schemaRefs>
    <ds:schemaRef ds:uri="http://schemas.microsoft.com/sharepoint/v3/contenttype/forms"/>
  </ds:schemaRefs>
</ds:datastoreItem>
</file>

<file path=customXml/itemProps3.xml><?xml version="1.0" encoding="utf-8"?>
<ds:datastoreItem xmlns:ds="http://schemas.openxmlformats.org/officeDocument/2006/customXml" ds:itemID="{6D8B7D71-EAA7-482E-90C0-DAF2DCBF6A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a4bbb5-e228-46b0-888a-fbb6e3386770"/>
    <ds:schemaRef ds:uri="4fad09b9-7b9c-40a3-bfd9-4ea7b9cf3a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3722</TotalTime>
  <Words>916</Words>
  <Application>Microsoft Office PowerPoint</Application>
  <PresentationFormat>Widescreen</PresentationFormat>
  <Paragraphs>175</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Franklin Gothic Book</vt:lpstr>
      <vt:lpstr>Wingdings</vt:lpstr>
      <vt:lpstr>Wingdings 2</vt:lpstr>
      <vt:lpstr>1_Equity</vt:lpstr>
      <vt:lpstr>Board of County Commissioners </vt:lpstr>
      <vt:lpstr>Utility Permits</vt:lpstr>
      <vt:lpstr>RFQ 2026-M - Surveying and Mapping Services</vt:lpstr>
      <vt:lpstr>RFQ 2026-M - Surveying and Mapping Services</vt:lpstr>
      <vt:lpstr>T26-20 - 2025-2026 Annual Resurfacing - Picadilly Park (South) - Anderson Columbia Co., Inc. - $804,750.05</vt:lpstr>
      <vt:lpstr>Rum Island Tree Removal</vt:lpstr>
      <vt:lpstr>Assisting Alachua County with Asphalt Repairs</vt:lpstr>
      <vt:lpstr>Board of County Commissioners </vt:lpstr>
      <vt:lpstr>Resolution No. 2026R-54   Application and Permit Fee Schedule</vt:lpstr>
      <vt:lpstr>Drug-Free Workplace Policy</vt:lpstr>
      <vt:lpstr> Suwannee Valley Tower Site Motorola Solutions</vt:lpstr>
      <vt:lpstr>Economic Development Agreement Recoil Trampoline</vt:lpstr>
      <vt:lpstr>OPERATION OF THE COLUMBIA COUNTY HEALTH DEPARTMENT Florida Department of Health</vt:lpstr>
      <vt:lpstr>Grant Agreement  Florida Sports Foundation Event</vt:lpstr>
      <vt:lpstr>Freedom Monuments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Road Prioritization/Funding</dc:title>
  <dc:creator>Esther Chung</dc:creator>
  <cp:lastModifiedBy>John Crews</cp:lastModifiedBy>
  <cp:revision>196</cp:revision>
  <dcterms:created xsi:type="dcterms:W3CDTF">2017-05-17T14:54:17Z</dcterms:created>
  <dcterms:modified xsi:type="dcterms:W3CDTF">2026-09-30T19:49:42Z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0x010100102E9C835F96094FA00DDEB0AAEBF245</vt:lpwstr>
  </property>
  <property fmtid="{D5CDD505-2E9C-101B-9397-08002B2CF9AE}" pid="3" name="Shared With Details">
    <vt:lpwstr>{"i:0#.w|columbiaexchang\\ejones":{"DateTime":"\/Date(1710957916641)\/","LoginName":"columbiaexchang\\esnyder"}}</vt:lpwstr>
  </property>
  <property fmtid="{D5CDD505-2E9C-101B-9397-08002B2CF9AE}" pid="4" name="Has Copy Destinations">
    <vt:bool>false</vt:bool>
  </property>
  <property fmtid="{D5CDD505-2E9C-101B-9397-08002B2CF9AE}" pid="5" name="MSIP_Label_defa4170-0d19-0005-0004-bc88714345d2_Enabled">
    <vt:lpwstr>true</vt:lpwstr>
  </property>
  <property fmtid="{D5CDD505-2E9C-101B-9397-08002B2CF9AE}" pid="6" name="MSIP_Label_defa4170-0d19-0005-0004-bc88714345d2_SetDate">
    <vt:lpwstr>2025-07-08T15:57:10Z</vt:lpwstr>
  </property>
  <property fmtid="{D5CDD505-2E9C-101B-9397-08002B2CF9AE}" pid="7" name="MSIP_Label_defa4170-0d19-0005-0004-bc88714345d2_Method">
    <vt:lpwstr>Standard</vt:lpwstr>
  </property>
  <property fmtid="{D5CDD505-2E9C-101B-9397-08002B2CF9AE}" pid="8" name="MSIP_Label_defa4170-0d19-0005-0004-bc88714345d2_Name">
    <vt:lpwstr>defa4170-0d19-0005-0004-bc88714345d2</vt:lpwstr>
  </property>
  <property fmtid="{D5CDD505-2E9C-101B-9397-08002B2CF9AE}" pid="9" name="MSIP_Label_defa4170-0d19-0005-0004-bc88714345d2_SiteId">
    <vt:lpwstr>8e22af80-2e2f-4666-86e0-a63b8b6cca6d</vt:lpwstr>
  </property>
  <property fmtid="{D5CDD505-2E9C-101B-9397-08002B2CF9AE}" pid="10" name="MSIP_Label_defa4170-0d19-0005-0004-bc88714345d2_ActionId">
    <vt:lpwstr>0b25a043-9862-496f-bb86-1f4db368a353</vt:lpwstr>
  </property>
  <property fmtid="{D5CDD505-2E9C-101B-9397-08002B2CF9AE}" pid="11" name="MSIP_Label_defa4170-0d19-0005-0004-bc88714345d2_ContentBits">
    <vt:lpwstr>0</vt:lpwstr>
  </property>
  <property fmtid="{D5CDD505-2E9C-101B-9397-08002B2CF9AE}" pid="12" name="MSIP_Label_defa4170-0d19-0005-0004-bc88714345d2_Tag">
    <vt:lpwstr>10, 3, 0, 1</vt:lpwstr>
  </property>
  <property fmtid="{D5CDD505-2E9C-101B-9397-08002B2CF9AE}" pid="13" name="MediaServiceImageTags">
    <vt:lpwstr/>
  </property>
</Properties>
</file>