
<file path=[Content_Types].xml><?xml version="1.0" encoding="utf-8"?>
<Types xmlns="http://schemas.openxmlformats.org/package/2006/content-types">
  <Default Extension="jpg&amp;ehk=VJ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6350-2128-431C-8A75-A0A13D714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40605-D44F-46CC-9B79-621BD23A8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F58FB-DE82-4D44-8946-022630B2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5C5B9-5891-4417-A95D-F4C026A6D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8F152-8C6D-490A-9D36-DD722B8C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5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A522-8B4A-4047-A34B-6DA945A1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BC5252-FBDB-47A0-9726-840CA3C2E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E310F-58C8-4664-8717-39015300A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CF3B4-1401-43CE-9F33-53C3E31D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5EC26-9411-445A-B90B-958A6D79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6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A21E58-C693-434C-8D04-3D3D882F6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6F6FF-D2C6-4273-BFD1-0A75876EA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2BA2C-7854-4690-AE43-1A4D17CB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6E930-8DDA-44C5-9C9D-92F155B2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F8462-85FB-4DAE-B7FC-8B7FE54D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1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8959-B894-4609-948E-70A0FD77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BAE78-9FE5-4CD3-9BB8-551D9CF2A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7CA49-8810-475B-8E6F-47701C005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6332F-8FF7-48FD-93A4-7C1862525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F061D-6EB9-4D3B-B8A1-9A620335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87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0B253-FFC8-4039-B7D1-78F96409A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8EA1A6-BA65-4A42-8692-7D95F8D56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A4665-E1A0-4F78-B885-5A9F8962E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73224-D083-4F63-AF3A-85733BE77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4C8FC-348C-438C-89CB-2EA92E678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67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9ACCE-1AAF-43EC-82BE-705FF38E3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829C0-2412-4318-9074-94970627E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41F37-844E-4FAB-8F5E-A9BA1D620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B593B-025D-4D5B-8F40-68561E68E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94752B-FEE4-4C6C-BF2E-D2572B45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4EE83-E98B-4F0E-90A3-6BF46580E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5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31CE1-5DAA-4FDF-B261-7F62544E9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3C910-1E5D-489E-BB65-FEE8A1D85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9A43C-2744-4AA9-A24B-B561097F2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BC093-4363-4CF0-86BA-980252062F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F7F129-BFB4-4FAD-95C4-7D9C77E6A9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48C793-A840-475D-A213-79A4636E8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5C7372-7E7A-45A5-BDF2-787949D8E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4DF303-B89F-45A6-A0C8-5A69E2919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22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EBF44-2341-4CC7-AF44-78B21804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BB308A-7A31-404D-A1F2-82FA70B75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573DF7-B26E-48D7-881B-19FF101B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1ACFE-C8F5-409C-9340-DE2065185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3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F7E0CE-5887-4CDD-969F-2BA2E37E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8FBA28-60B0-4159-8F7C-170408133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9C4D7-280E-4EBE-9938-AC2248429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8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EB38-2579-4420-B42F-E7451B302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87751-D2EE-4C3E-ADEA-79D85927A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D6C4E-3365-404E-8510-395AC1EBB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3970D-7952-4172-9AA8-3A3D49E3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6BEA9-3FD9-450A-BC92-A3748A99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B6AB4-2305-4A5B-9DDA-CF15C419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1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E32E8-1D9D-457F-823B-50065525F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7B4575-E308-48FF-8C19-F794D7546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D9353-DE29-4B5A-ADC5-5237440DB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9FF9D-1A52-44EB-B416-42F07D01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10B27-377F-460A-B0B2-73CE46B0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5D681-7753-493A-90DF-91E861D7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3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A2A6D1-CE3F-4CA1-B2FB-F801130C2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62059-EBCD-46ED-81AE-9A741F216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E5C60-2882-453C-A97E-BB0B6DD181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E2181-C37A-4EE1-8BF0-F0F2E8C1C5CA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7E18B-D57D-484B-9BAA-CA57CD03F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F6D11-EA1B-40E2-BC6C-78A9B5E52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F3C-0AA2-4212-A7C1-B5D18268D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6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1.jpg&amp;ehk=VJ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10C620-3751-4562-AE99-42299A690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7972148" y="3067393"/>
            <a:ext cx="1310969" cy="13351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D297C9-8471-4DC5-A7AC-8E342F4A6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4618" y="2791985"/>
            <a:ext cx="2163800" cy="2709319"/>
          </a:xfrm>
        </p:spPr>
        <p:txBody>
          <a:bodyPr>
            <a:normAutofit/>
          </a:bodyPr>
          <a:lstStyle/>
          <a:p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PO Box 238</a:t>
            </a:r>
            <a:br>
              <a:rPr lang="en-US" sz="13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Trenton, Florida  32693</a:t>
            </a:r>
            <a:br>
              <a:rPr lang="en-US" sz="13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352-463-2469</a:t>
            </a:r>
            <a:br>
              <a:rPr lang="en-US" sz="13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1300" dirty="0">
                <a:solidFill>
                  <a:schemeClr val="accent1">
                    <a:lumMod val="75000"/>
                  </a:schemeClr>
                </a:solidFill>
              </a:rPr>
              <a:t>a1pestcontrol@bellsouth.net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2E76AA-FACA-4B38-83BB-E82DC51B110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979" y="5501304"/>
            <a:ext cx="11330940" cy="14478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000080"/>
              </a:gs>
              <a:gs pos="50000">
                <a:srgbClr val="FF0000"/>
              </a:gs>
              <a:gs pos="100000">
                <a:srgbClr val="00008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53B492-7386-4BA1-91EE-688CEBD9C84F}"/>
              </a:ext>
            </a:extLst>
          </p:cNvPr>
          <p:cNvSpPr txBox="1"/>
          <p:nvPr/>
        </p:nvSpPr>
        <p:spPr>
          <a:xfrm>
            <a:off x="2486287" y="3484130"/>
            <a:ext cx="8648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A 1 Pest Control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0FE41-3E56-4C9B-BEAB-DE4B1B1D57EF}"/>
              </a:ext>
            </a:extLst>
          </p:cNvPr>
          <p:cNvSpPr txBox="1"/>
          <p:nvPr/>
        </p:nvSpPr>
        <p:spPr>
          <a:xfrm>
            <a:off x="900628" y="4499793"/>
            <a:ext cx="8724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accent1">
                    <a:lumMod val="75000"/>
                  </a:schemeClr>
                </a:solidFill>
              </a:rPr>
              <a:t>FIRST IN QUALITY…FIRST IN SERVICE…SINCE 1975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8D2506-FECF-4487-93E1-CE24202D6AB9}"/>
              </a:ext>
            </a:extLst>
          </p:cNvPr>
          <p:cNvSpPr txBox="1"/>
          <p:nvPr/>
        </p:nvSpPr>
        <p:spPr>
          <a:xfrm>
            <a:off x="1294700" y="364495"/>
            <a:ext cx="984028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This certificate certifies that the final spray for this property has been performed.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1F4B5F-3237-4A86-AAE3-E88093BC0DC3}"/>
              </a:ext>
            </a:extLst>
          </p:cNvPr>
          <p:cNvSpPr txBox="1"/>
          <p:nvPr/>
        </p:nvSpPr>
        <p:spPr>
          <a:xfrm>
            <a:off x="3157411" y="1069613"/>
            <a:ext cx="5813776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Customer Name: Floyd</a:t>
            </a:r>
          </a:p>
          <a:p>
            <a:r>
              <a:rPr lang="en-US" sz="2000" dirty="0"/>
              <a:t>Builder: Amira Builders</a:t>
            </a:r>
          </a:p>
          <a:p>
            <a:r>
              <a:rPr lang="en-US" sz="2000" dirty="0"/>
              <a:t>395 SW </a:t>
            </a:r>
            <a:r>
              <a:rPr lang="en-US" sz="2000" dirty="0" err="1"/>
              <a:t>Marynik</a:t>
            </a:r>
            <a:r>
              <a:rPr lang="en-US" sz="2000" dirty="0"/>
              <a:t> Dr, High Springs, FL 32643</a:t>
            </a:r>
          </a:p>
          <a:p>
            <a:r>
              <a:rPr lang="en-US" sz="2000" dirty="0"/>
              <a:t>Treatment Date: 11/19/2021</a:t>
            </a:r>
          </a:p>
          <a:p>
            <a:r>
              <a:rPr lang="en-US" sz="2000" dirty="0"/>
              <a:t>CHEMICAL USED: Centerfire</a:t>
            </a:r>
          </a:p>
          <a:p>
            <a:endParaRPr lang="en-US" sz="2000" dirty="0"/>
          </a:p>
          <a:p>
            <a:r>
              <a:rPr lang="en-US" sz="2000" dirty="0"/>
              <a:t>By: Rodney Hoffman    License Number : JE313589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389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8EFAADBB6CF743B454C6B72D4B9026" ma:contentTypeVersion="0" ma:contentTypeDescription="Create a new document." ma:contentTypeScope="" ma:versionID="82b5115057d84bf12ece05f0c67f47f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f03dde4259c08ff71d8d05c94e2e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EBA83-8D0A-4917-B500-366726D414A6}"/>
</file>

<file path=customXml/itemProps2.xml><?xml version="1.0" encoding="utf-8"?>
<ds:datastoreItem xmlns:ds="http://schemas.openxmlformats.org/officeDocument/2006/customXml" ds:itemID="{C7B1BA57-0266-48DE-86B5-F8E75B640462}"/>
</file>

<file path=customXml/itemProps3.xml><?xml version="1.0" encoding="utf-8"?>
<ds:datastoreItem xmlns:ds="http://schemas.openxmlformats.org/officeDocument/2006/customXml" ds:itemID="{9C4D71A1-93D0-4043-89C1-6CD7FD548FAF}"/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79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 Box 238 Trenton, Florida  32693 352-463-2469 a1pestcontrol@bellsouth.net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 Box 238 Trenton, Florida  32693 352-463-2469    352-463-7336 FAX 877-463-2469 Toll Free a1pestcontrol@atlantic.net </dc:title>
  <dc:creator>A1 Admin</dc:creator>
  <cp:lastModifiedBy>Justin Jones</cp:lastModifiedBy>
  <cp:revision>12</cp:revision>
  <cp:lastPrinted>2021-09-20T19:16:39Z</cp:lastPrinted>
  <dcterms:created xsi:type="dcterms:W3CDTF">2017-11-06T15:29:09Z</dcterms:created>
  <dcterms:modified xsi:type="dcterms:W3CDTF">2021-11-19T18:48:11Z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0x010100BB8EFAADBB6CF743B454C6B72D4B9026</vt:lpwstr>
  </property>
</Properties>
</file>